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778" autoAdjust="0"/>
  </p:normalViewPr>
  <p:slideViewPr>
    <p:cSldViewPr>
      <p:cViewPr varScale="1">
        <p:scale>
          <a:sx n="101" d="100"/>
          <a:sy n="101" d="100"/>
        </p:scale>
        <p:origin x="-127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8B2D3-CF81-4FD0-818B-449F7A9651DA}" type="datetimeFigureOut">
              <a:rPr lang="ru-RU" smtClean="0"/>
              <a:t>26.07.2018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46A81B5-E110-4A1B-A03A-FD848256E0B5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8B2D3-CF81-4FD0-818B-449F7A9651DA}" type="datetimeFigureOut">
              <a:rPr lang="ru-RU" smtClean="0"/>
              <a:t>26.07.2018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A81B5-E110-4A1B-A03A-FD848256E0B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8B2D3-CF81-4FD0-818B-449F7A9651DA}" type="datetimeFigureOut">
              <a:rPr lang="ru-RU" smtClean="0"/>
              <a:t>26.07.2018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A81B5-E110-4A1B-A03A-FD848256E0B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B38B2D3-CF81-4FD0-818B-449F7A9651DA}" type="datetimeFigureOut">
              <a:rPr lang="ru-RU" smtClean="0"/>
              <a:t>26.07.2018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E46A81B5-E110-4A1B-A03A-FD848256E0B5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8B2D3-CF81-4FD0-818B-449F7A9651DA}" type="datetimeFigureOut">
              <a:rPr lang="ru-RU" smtClean="0"/>
              <a:t>26.07.2018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A81B5-E110-4A1B-A03A-FD848256E0B5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8B2D3-CF81-4FD0-818B-449F7A9651DA}" type="datetimeFigureOut">
              <a:rPr lang="ru-RU" smtClean="0"/>
              <a:t>26.07.2018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A81B5-E110-4A1B-A03A-FD848256E0B5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A81B5-E110-4A1B-A03A-FD848256E0B5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8B2D3-CF81-4FD0-818B-449F7A9651DA}" type="datetimeFigureOut">
              <a:rPr lang="ru-RU" smtClean="0"/>
              <a:t>26.07.2018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8B2D3-CF81-4FD0-818B-449F7A9651DA}" type="datetimeFigureOut">
              <a:rPr lang="ru-RU" smtClean="0"/>
              <a:t>26.07.2018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A81B5-E110-4A1B-A03A-FD848256E0B5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8B2D3-CF81-4FD0-818B-449F7A9651DA}" type="datetimeFigureOut">
              <a:rPr lang="ru-RU" smtClean="0"/>
              <a:t>26.07.2018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A81B5-E110-4A1B-A03A-FD848256E0B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B38B2D3-CF81-4FD0-818B-449F7A9651DA}" type="datetimeFigureOut">
              <a:rPr lang="ru-RU" smtClean="0"/>
              <a:t>26.07.2018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46A81B5-E110-4A1B-A03A-FD848256E0B5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8B2D3-CF81-4FD0-818B-449F7A9651DA}" type="datetimeFigureOut">
              <a:rPr lang="ru-RU" smtClean="0"/>
              <a:t>26.07.2018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46A81B5-E110-4A1B-A03A-FD848256E0B5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4B38B2D3-CF81-4FD0-818B-449F7A9651DA}" type="datetimeFigureOut">
              <a:rPr lang="ru-RU" smtClean="0"/>
              <a:t>26.07.2018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E46A81B5-E110-4A1B-A03A-FD848256E0B5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sz="3600" b="1" i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ЛИСТАЯ СТРАНИЦЫ ИСТОРИИ РОДНОГО СЕЛА</a:t>
            </a:r>
            <a:endParaRPr lang="ru-RU" sz="3600" b="1" i="1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" y="476672"/>
            <a:ext cx="8305800" cy="1728192"/>
          </a:xfrm>
        </p:spPr>
        <p:txBody>
          <a:bodyPr/>
          <a:lstStyle/>
          <a:p>
            <a:r>
              <a:rPr lang="ru-RU" sz="32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юбилею </a:t>
            </a:r>
            <a:r>
              <a:rPr lang="ru-RU" sz="3200" dirty="0" err="1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Ирхидейской</a:t>
            </a:r>
            <a:r>
              <a:rPr lang="ru-RU" sz="32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школы </a:t>
            </a:r>
            <a:br>
              <a:rPr lang="ru-RU" sz="32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3200" dirty="0" err="1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Ирхидейского</a:t>
            </a:r>
            <a:r>
              <a:rPr lang="ru-RU" sz="32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детского сада</a:t>
            </a:r>
            <a:endParaRPr lang="ru-RU" sz="3200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55776" y="5949280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 «ИРХИДЕЙ» - 2018</a:t>
            </a:r>
            <a:endParaRPr lang="ru-RU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9682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b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По </a:t>
            </a:r>
            <a:r>
              <a:rPr lang="ru-RU" sz="2800" b="1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Орлокскому</a:t>
            </a:r>
            <a:r>
              <a:rPr lang="ru-RU" sz="28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булсовету</a:t>
            </a:r>
            <a:r>
              <a:rPr lang="ru-RU" sz="28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в 1941-45 годы были призваны на защиту Родины: </a:t>
            </a:r>
            <a:endParaRPr lang="ru-RU" sz="2800" b="1" dirty="0" smtClean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ru-RU" sz="2800" b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улус </a:t>
            </a:r>
            <a:r>
              <a:rPr lang="ru-RU" sz="2800" b="1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Матаган</a:t>
            </a:r>
            <a:r>
              <a:rPr lang="ru-RU" sz="28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53 </a:t>
            </a:r>
            <a:r>
              <a:rPr lang="ru-RU" sz="2800" b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человека;</a:t>
            </a:r>
          </a:p>
          <a:p>
            <a:pPr>
              <a:buFontTx/>
              <a:buChar char="-"/>
            </a:pPr>
            <a:r>
              <a:rPr lang="ru-RU" sz="2800" b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улус </a:t>
            </a:r>
            <a:r>
              <a:rPr lang="ru-RU" sz="2800" b="1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Орлок</a:t>
            </a:r>
            <a:r>
              <a:rPr lang="ru-RU" sz="28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75 </a:t>
            </a:r>
            <a:r>
              <a:rPr lang="ru-RU" sz="2800" b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человек;</a:t>
            </a:r>
          </a:p>
          <a:p>
            <a:pPr>
              <a:buFontTx/>
              <a:buChar char="-"/>
            </a:pPr>
            <a:r>
              <a:rPr lang="ru-RU" sz="2800" b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улус </a:t>
            </a:r>
            <a:r>
              <a:rPr lang="ru-RU" sz="2800" b="1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Ирхидей</a:t>
            </a:r>
            <a:r>
              <a:rPr lang="ru-RU" sz="28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(Нижний) – </a:t>
            </a:r>
            <a:r>
              <a:rPr lang="ru-RU" sz="2800" b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58;</a:t>
            </a:r>
          </a:p>
          <a:p>
            <a:pPr>
              <a:buFontTx/>
              <a:buChar char="-"/>
            </a:pPr>
            <a:r>
              <a:rPr lang="ru-RU" sz="2800" b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улус </a:t>
            </a:r>
            <a:r>
              <a:rPr lang="ru-RU" sz="2800" b="1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Улаан</a:t>
            </a:r>
            <a:r>
              <a:rPr lang="ru-RU" sz="28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Ирхидей</a:t>
            </a:r>
            <a:r>
              <a:rPr lang="ru-RU" sz="28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57</a:t>
            </a:r>
            <a:r>
              <a:rPr lang="ru-RU" sz="2800" b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ru-RU" sz="28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800" b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Всего – 242 человека, вернулись с полей сражений 151 человек, сложили головы – 91 человек. 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i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1941 – 1945 годы</a:t>
            </a:r>
            <a:endParaRPr lang="ru-RU" sz="3600" b="1" i="1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8445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4572638" cy="3429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3014954"/>
            <a:ext cx="4644008" cy="34830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004048" y="1196752"/>
            <a:ext cx="31683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Ветераны Великой Отечественной войны</a:t>
            </a:r>
            <a:endParaRPr lang="ru-RU" b="1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59632" y="5661248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Мая – День Победы</a:t>
            </a:r>
            <a:endParaRPr lang="ru-RU" b="1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6200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00336"/>
          </a:xfrm>
        </p:spPr>
        <p:txBody>
          <a:bodyPr>
            <a:normAutofit/>
          </a:bodyPr>
          <a:lstStyle/>
          <a:p>
            <a:pPr algn="ctr"/>
            <a:r>
              <a:rPr lang="ru-RU" sz="3600" b="1" i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Орденоносцы  Ленина</a:t>
            </a:r>
            <a:endParaRPr lang="ru-RU" sz="3600" b="1" i="1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909" y="5171917"/>
            <a:ext cx="1143715" cy="1514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488" y="1268760"/>
            <a:ext cx="1224136" cy="1622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4184" y="1268760"/>
            <a:ext cx="1170198" cy="1622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82"/>
          <a:stretch/>
        </p:blipFill>
        <p:spPr bwMode="auto">
          <a:xfrm>
            <a:off x="4644008" y="3356992"/>
            <a:ext cx="1253480" cy="1549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285879"/>
            <a:ext cx="1253480" cy="1622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3502" y="3356992"/>
            <a:ext cx="1251486" cy="15150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4184" y="3367211"/>
            <a:ext cx="1155330" cy="15170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0434" y="1276451"/>
            <a:ext cx="1251486" cy="1622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0" name="Picture 1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999" y="3356992"/>
            <a:ext cx="1224136" cy="14838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95536" y="2908303"/>
            <a:ext cx="15841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Ханхатов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С.В.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67744" y="2908303"/>
            <a:ext cx="17281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Афанасьева М.П.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27984" y="2891184"/>
            <a:ext cx="16561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Брянцев Р.Т.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372200" y="2908304"/>
            <a:ext cx="1800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Нашкеева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М.Б.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59532" y="4871998"/>
            <a:ext cx="16561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Таров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И.А.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339752" y="4906000"/>
            <a:ext cx="16561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Балдаев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А.А.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499992" y="4906000"/>
            <a:ext cx="15841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Филиппов В.Р.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444208" y="4906000"/>
            <a:ext cx="17281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Таров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Н.В.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339752" y="5301208"/>
            <a:ext cx="648072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kern="1400" dirty="0" smtClean="0">
                <a:solidFill>
                  <a:srgbClr val="000000"/>
                </a:solidFill>
                <a:latin typeface="Times New Roman"/>
              </a:rPr>
              <a:t>	</a:t>
            </a:r>
            <a:r>
              <a:rPr lang="ru-RU" sz="1600" kern="1400" dirty="0" smtClean="0">
                <a:solidFill>
                  <a:schemeClr val="bg2"/>
                </a:solidFill>
                <a:latin typeface="Times New Roman"/>
              </a:rPr>
              <a:t>В </a:t>
            </a:r>
            <a:r>
              <a:rPr lang="ru-RU" sz="1600" kern="1400" dirty="0">
                <a:solidFill>
                  <a:schemeClr val="bg2"/>
                </a:solidFill>
                <a:latin typeface="Times New Roman"/>
              </a:rPr>
              <a:t>1971 году за выдающиеся успехи в работе, выполнение пятилетнего плана Указом Президиума Верховного Совета СССР </a:t>
            </a:r>
            <a:r>
              <a:rPr lang="ru-RU" sz="1600" b="1" kern="1400" dirty="0" err="1">
                <a:solidFill>
                  <a:schemeClr val="bg2"/>
                </a:solidFill>
                <a:latin typeface="Times New Roman"/>
              </a:rPr>
              <a:t>Башинову</a:t>
            </a:r>
            <a:r>
              <a:rPr lang="ru-RU" sz="1600" b="1" kern="1400" dirty="0">
                <a:solidFill>
                  <a:schemeClr val="bg2"/>
                </a:solidFill>
                <a:latin typeface="Times New Roman"/>
              </a:rPr>
              <a:t> Ивану Владимировичу</a:t>
            </a:r>
            <a:r>
              <a:rPr lang="ru-RU" sz="1600" kern="1400" dirty="0">
                <a:solidFill>
                  <a:schemeClr val="bg2"/>
                </a:solidFill>
                <a:latin typeface="Times New Roman"/>
              </a:rPr>
              <a:t> присвоено высокое звание Героя Социалистического  Труда с вручением ордена Ленина и золотой медали «Серп и молот» </a:t>
            </a:r>
          </a:p>
          <a:p>
            <a:r>
              <a:rPr lang="ru-RU" sz="1600" kern="1400" dirty="0">
                <a:solidFill>
                  <a:srgbClr val="000000"/>
                </a:solidFill>
                <a:latin typeface="Times New Roman"/>
              </a:rPr>
              <a:t> </a:t>
            </a:r>
            <a:endParaRPr lang="ru-RU" sz="1600" kern="1400" dirty="0">
              <a:solidFill>
                <a:srgbClr val="000000"/>
              </a:solidFill>
              <a:effectLst/>
              <a:latin typeface="Times New Roman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59532" y="6525344"/>
            <a:ext cx="19082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Башинов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И.В.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551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8" y="404664"/>
            <a:ext cx="8363272" cy="5691336"/>
          </a:xfrm>
        </p:spPr>
        <p:txBody>
          <a:bodyPr>
            <a:normAutofit fontScale="40000" lnSpcReduction="20000"/>
          </a:bodyPr>
          <a:lstStyle/>
          <a:p>
            <a:pPr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6000" b="1" i="1" dirty="0" err="1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Ирхидейцы</a:t>
            </a:r>
            <a:r>
              <a:rPr lang="ru-RU" sz="6000" b="1" i="1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, награжденные за добросовестный труд, орденами и медалями: </a:t>
            </a:r>
            <a:endParaRPr lang="ru-RU" sz="6000" b="1" i="1" dirty="0">
              <a:solidFill>
                <a:schemeClr val="tx2">
                  <a:lumMod val="10000"/>
                </a:schemeClr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731520" indent="-4572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ru-RU" sz="5000" b="1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Андреев </a:t>
            </a:r>
            <a:r>
              <a:rPr lang="ru-RU" sz="5000" b="1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Георгий Прокопьевич </a:t>
            </a:r>
            <a:r>
              <a:rPr lang="ru-RU" sz="5000" b="1" dirty="0">
                <a:solidFill>
                  <a:schemeClr val="bg2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- орден «Знак Почета» и Трудового Красного Знамени;</a:t>
            </a:r>
          </a:p>
          <a:p>
            <a:pPr marL="731520" indent="-4572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ru-RU" sz="5000" b="1" dirty="0" err="1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Бадурова</a:t>
            </a:r>
            <a:r>
              <a:rPr lang="ru-RU" sz="5000" b="1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5000" b="1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Любовь Григорьевна </a:t>
            </a:r>
            <a:r>
              <a:rPr lang="ru-RU" sz="5000" b="1" dirty="0">
                <a:solidFill>
                  <a:schemeClr val="bg2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- орден Трудовой Славы III степени;</a:t>
            </a:r>
          </a:p>
          <a:p>
            <a:pPr marL="731520" indent="-4572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ru-RU" sz="5000" b="1" dirty="0" err="1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Билдаев</a:t>
            </a:r>
            <a:r>
              <a:rPr lang="ru-RU" sz="5000" b="1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5000" b="1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Парамон</a:t>
            </a:r>
            <a:r>
              <a:rPr lang="ru-RU" sz="5000" b="1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5000" b="1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Вахрамеевич</a:t>
            </a:r>
            <a:r>
              <a:rPr lang="ru-RU" sz="5000" b="1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5000" b="1" dirty="0">
                <a:solidFill>
                  <a:schemeClr val="bg2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- орден Трудовой Славы III степени;</a:t>
            </a:r>
          </a:p>
          <a:p>
            <a:pPr marL="731520" indent="-4572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ru-RU" sz="5000" b="1" dirty="0" err="1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Бужигеева</a:t>
            </a:r>
            <a:r>
              <a:rPr lang="ru-RU" sz="5000" b="1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5000" b="1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Сарра Владимировна </a:t>
            </a:r>
            <a:r>
              <a:rPr lang="ru-RU" sz="5000" b="1" dirty="0">
                <a:solidFill>
                  <a:schemeClr val="bg2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- орден «Знак Почета»;</a:t>
            </a:r>
          </a:p>
          <a:p>
            <a:pPr marL="731520" indent="-4572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ru-RU" sz="5000" b="1" dirty="0" err="1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Бухашеев</a:t>
            </a:r>
            <a:r>
              <a:rPr lang="ru-RU" sz="5000" b="1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5000" b="1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Лука </a:t>
            </a:r>
            <a:r>
              <a:rPr lang="ru-RU" sz="5000" b="1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Китованович</a:t>
            </a:r>
            <a:r>
              <a:rPr lang="ru-RU" sz="5000" b="1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5000" b="1" dirty="0">
                <a:solidFill>
                  <a:schemeClr val="bg2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- орден «Знак Почета»;</a:t>
            </a:r>
          </a:p>
          <a:p>
            <a:pPr marL="731520" indent="-4572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ru-RU" sz="5000" b="1" dirty="0" err="1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Мантыков</a:t>
            </a:r>
            <a:r>
              <a:rPr lang="ru-RU" sz="5000" b="1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5000" b="1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Даниил Богданович </a:t>
            </a:r>
            <a:r>
              <a:rPr lang="ru-RU" sz="5000" b="1" dirty="0">
                <a:solidFill>
                  <a:schemeClr val="bg2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- орден «Знак Почета»;</a:t>
            </a:r>
          </a:p>
          <a:p>
            <a:pPr marL="731520" indent="-4572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ru-RU" sz="5000" b="1" dirty="0" err="1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Тархаева</a:t>
            </a:r>
            <a:r>
              <a:rPr lang="ru-RU" sz="5000" b="1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5000" b="1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Антонида</a:t>
            </a:r>
            <a:r>
              <a:rPr lang="ru-RU" sz="5000" b="1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Павловна </a:t>
            </a:r>
            <a:r>
              <a:rPr lang="ru-RU" sz="5000" b="1" dirty="0">
                <a:solidFill>
                  <a:schemeClr val="bg2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- орден «Знак Почета»;</a:t>
            </a:r>
          </a:p>
          <a:p>
            <a:pPr marL="731520" indent="-4572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ru-RU" sz="5000" b="1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Филиппов </a:t>
            </a:r>
            <a:r>
              <a:rPr lang="ru-RU" sz="5000" b="1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Петр Герасимович </a:t>
            </a:r>
            <a:r>
              <a:rPr lang="ru-RU" sz="5000" b="1" dirty="0">
                <a:solidFill>
                  <a:schemeClr val="bg2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- орден Трудового Красного Знамени и орден Дружбы народов;</a:t>
            </a:r>
          </a:p>
          <a:p>
            <a:pPr marL="731520" indent="-4572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ru-RU" sz="5000" b="1" dirty="0" err="1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Хорхенова</a:t>
            </a:r>
            <a:r>
              <a:rPr lang="ru-RU" sz="5000" b="1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5000" b="1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Елизавета Николаевна </a:t>
            </a:r>
            <a:r>
              <a:rPr lang="ru-RU" sz="5000" b="1" dirty="0">
                <a:solidFill>
                  <a:schemeClr val="bg2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- орден Трудовой Славы III степени.  </a:t>
            </a:r>
          </a:p>
          <a:p>
            <a:endParaRPr lang="ru-RU" sz="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8749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9512" y="692696"/>
            <a:ext cx="8856984" cy="5976664"/>
          </a:xfrm>
        </p:spPr>
        <p:txBody>
          <a:bodyPr>
            <a:normAutofit fontScale="77500" lnSpcReduction="2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ru-RU" b="1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Балдунников</a:t>
            </a:r>
            <a:r>
              <a:rPr lang="ru-RU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Архип Иванович, ученый, археолог, учитель;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b="1" dirty="0" err="1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Бальхаев</a:t>
            </a:r>
            <a:r>
              <a:rPr lang="ru-RU" b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Михаил Илларионович, кандидат медицинских наук;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b="1" dirty="0" err="1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Бардамов</a:t>
            </a:r>
            <a:r>
              <a:rPr lang="ru-RU" b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Лев Львович, кандидат педагогических наук;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b="1" dirty="0" err="1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Дамбуев</a:t>
            </a:r>
            <a:r>
              <a:rPr lang="ru-RU" b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Яков Александрович, кандидат философских наук;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b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Николаев </a:t>
            </a:r>
            <a:r>
              <a:rPr lang="ru-RU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Петр Михайлович, кандидат сельскохозяйственных наук;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b="1" dirty="0" err="1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Санжиева</a:t>
            </a:r>
            <a:r>
              <a:rPr lang="ru-RU" b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Людмила </a:t>
            </a:r>
            <a:r>
              <a:rPr lang="ru-RU" b="1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Цымпыловна</a:t>
            </a:r>
            <a:r>
              <a:rPr lang="ru-RU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кандидат биологических наук;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b="1" dirty="0" err="1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Санжиева</a:t>
            </a:r>
            <a:r>
              <a:rPr lang="ru-RU" b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Татьяна Ефремовна, доктор исторических наук;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b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Семенова </a:t>
            </a:r>
            <a:r>
              <a:rPr lang="ru-RU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Екатерина Ефремовна, кандидат исторических наук;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b="1" dirty="0" err="1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Спасов</a:t>
            </a:r>
            <a:r>
              <a:rPr lang="ru-RU" b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Станислав Аполлонович, кандидат медицинских наук;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b="1" dirty="0" err="1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Спасов</a:t>
            </a:r>
            <a:r>
              <a:rPr lang="ru-RU" b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Георгий Петрович, заслуженный врач России;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b="1" dirty="0" err="1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Тармаханов</a:t>
            </a:r>
            <a:r>
              <a:rPr lang="ru-RU" b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Ефрем Егорович, доктор исторических наук, профессор;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b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Прокопьев </a:t>
            </a:r>
            <a:r>
              <a:rPr lang="ru-RU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Владимир Николаевич, кандидат биологических наук;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b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Филиппов </a:t>
            </a:r>
            <a:r>
              <a:rPr lang="ru-RU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Василий Родионович, доктор ветеринарных наук, профессор;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b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Филиппов </a:t>
            </a:r>
            <a:r>
              <a:rPr lang="ru-RU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Иван Маркович, кандидат математических наук;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b="1" dirty="0" err="1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Шагдурова</a:t>
            </a:r>
            <a:r>
              <a:rPr lang="ru-RU" b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Ирина Никитична, кандидат исторических наук;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b="1" dirty="0" err="1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Шамбаев</a:t>
            </a:r>
            <a:r>
              <a:rPr lang="ru-RU" b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Цырен</a:t>
            </a:r>
            <a:r>
              <a:rPr lang="ru-RU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Семенович, кандидат сельскохозяйственных наук;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b="1" dirty="0" err="1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Янгутов</a:t>
            </a:r>
            <a:r>
              <a:rPr lang="ru-RU" b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Леонид </a:t>
            </a:r>
            <a:r>
              <a:rPr lang="ru-RU" b="1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Евграфович</a:t>
            </a:r>
            <a:r>
              <a:rPr lang="ru-RU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профессор.</a:t>
            </a:r>
          </a:p>
          <a:p>
            <a:endParaRPr lang="ru-RU" dirty="0">
              <a:solidFill>
                <a:schemeClr val="bg2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54029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i="1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Известные поэты, ученые</a:t>
            </a:r>
            <a:endParaRPr lang="ru-RU" sz="3600" b="1" i="1" dirty="0">
              <a:solidFill>
                <a:schemeClr val="tx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677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564" y="692696"/>
            <a:ext cx="1679148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286000" y="620688"/>
            <a:ext cx="624644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kern="1400" dirty="0" err="1">
                <a:solidFill>
                  <a:schemeClr val="bg1"/>
                </a:solidFill>
                <a:latin typeface="Times New Roman"/>
              </a:rPr>
              <a:t>Абгулдаев</a:t>
            </a:r>
            <a:r>
              <a:rPr lang="ru-RU" b="1" kern="1400" dirty="0">
                <a:solidFill>
                  <a:schemeClr val="bg1"/>
                </a:solidFill>
                <a:latin typeface="Times New Roman"/>
              </a:rPr>
              <a:t> Иннокентий Алексеевич (Иннокентий Ким) </a:t>
            </a:r>
            <a:r>
              <a:rPr lang="ru-RU" b="1" kern="1400" dirty="0">
                <a:solidFill>
                  <a:schemeClr val="bg2"/>
                </a:solidFill>
                <a:latin typeface="Times New Roman"/>
              </a:rPr>
              <a:t>родился в 1909 году в улусе </a:t>
            </a:r>
            <a:r>
              <a:rPr lang="ru-RU" b="1" kern="1400" dirty="0" err="1">
                <a:solidFill>
                  <a:schemeClr val="bg2"/>
                </a:solidFill>
                <a:latin typeface="Times New Roman"/>
              </a:rPr>
              <a:t>Ирхидей</a:t>
            </a:r>
            <a:r>
              <a:rPr lang="ru-RU" b="1" kern="1400" dirty="0">
                <a:solidFill>
                  <a:schemeClr val="bg2"/>
                </a:solidFill>
                <a:latin typeface="Times New Roman"/>
              </a:rPr>
              <a:t>. Закончил Бурятский педагогический техникум имени В.И. Ленина, а затем высшую партийную школу. </a:t>
            </a:r>
          </a:p>
          <a:p>
            <a:pPr algn="just"/>
            <a:r>
              <a:rPr lang="ru-RU" b="1" kern="1400" dirty="0">
                <a:solidFill>
                  <a:schemeClr val="bg2"/>
                </a:solidFill>
                <a:latin typeface="Times New Roman"/>
              </a:rPr>
              <a:t>     В 1943 году вышел в свет сборник стихов «Сердце и меч», в 1950 г. - «Степные песни». Также вышли монография «Бурятская советская поэзия 20-х годов», статьи о бурятских поэтах.</a:t>
            </a:r>
          </a:p>
          <a:p>
            <a:r>
              <a:rPr lang="ru-RU" kern="1400" dirty="0">
                <a:solidFill>
                  <a:srgbClr val="000000"/>
                </a:solidFill>
                <a:latin typeface="Times New Roman"/>
              </a:rPr>
              <a:t> </a:t>
            </a:r>
            <a:endParaRPr lang="ru-RU" kern="1400" dirty="0">
              <a:solidFill>
                <a:srgbClr val="000000"/>
              </a:solidFill>
              <a:effectLst/>
              <a:latin typeface="Times New Roman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717032"/>
            <a:ext cx="1619289" cy="223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123728" y="3140968"/>
            <a:ext cx="676875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Илья Николаевич </a:t>
            </a:r>
            <a:r>
              <a:rPr lang="ru-RU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Мадасов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Дольён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Мадасон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родился 11 января 1911 года. Первые стихи появились в 1928 году. </a:t>
            </a:r>
            <a:endParaRPr lang="ru-RU" b="1" dirty="0" smtClean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Вышли </a:t>
            </a:r>
            <a:r>
              <a:rPr lang="ru-RU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сборники стихов:</a:t>
            </a:r>
          </a:p>
          <a:p>
            <a:r>
              <a:rPr lang="ru-RU" b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	«</a:t>
            </a:r>
            <a:r>
              <a:rPr lang="ru-RU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Весеннее сияние», 1932 г.</a:t>
            </a:r>
          </a:p>
          <a:p>
            <a:r>
              <a:rPr lang="ru-RU" b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«</a:t>
            </a:r>
            <a:r>
              <a:rPr lang="ru-RU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Лирика», 1941 г.</a:t>
            </a:r>
          </a:p>
          <a:p>
            <a:r>
              <a:rPr lang="ru-RU" b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«</a:t>
            </a:r>
            <a:r>
              <a:rPr lang="ru-RU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цветущих лугах», 1950 г.</a:t>
            </a:r>
          </a:p>
          <a:p>
            <a:r>
              <a:rPr lang="ru-RU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«</a:t>
            </a:r>
            <a:r>
              <a:rPr lang="ru-RU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Пора кукования кукушки», 1970 г.</a:t>
            </a:r>
          </a:p>
          <a:p>
            <a:r>
              <a:rPr lang="ru-RU" b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«</a:t>
            </a:r>
            <a:r>
              <a:rPr lang="ru-RU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Ранней весной», 1970 г.</a:t>
            </a:r>
          </a:p>
          <a:p>
            <a:r>
              <a:rPr lang="ru-RU" b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Цикл </a:t>
            </a:r>
            <a:r>
              <a:rPr lang="ru-RU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стихов «Там, где ...», «Жаворонок»</a:t>
            </a:r>
          </a:p>
          <a:p>
            <a:r>
              <a:rPr lang="ru-RU" b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Рассказы </a:t>
            </a:r>
            <a:r>
              <a:rPr lang="ru-RU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b="1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Эртын</a:t>
            </a:r>
            <a:r>
              <a:rPr lang="ru-RU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хабараар</a:t>
            </a:r>
            <a:r>
              <a:rPr lang="ru-RU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 1970 г.</a:t>
            </a:r>
          </a:p>
          <a:p>
            <a:r>
              <a:rPr lang="ru-RU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В 2011 году </a:t>
            </a:r>
            <a:r>
              <a:rPr lang="ru-RU" b="1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ирхидейцы</a:t>
            </a:r>
            <a:r>
              <a:rPr lang="ru-RU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отметили </a:t>
            </a:r>
            <a:r>
              <a:rPr lang="ru-RU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100-летний юбилей поэта.</a:t>
            </a:r>
          </a:p>
        </p:txBody>
      </p:sp>
    </p:spTree>
    <p:extLst>
      <p:ext uri="{BB962C8B-B14F-4D97-AF65-F5344CB8AC3E}">
        <p14:creationId xmlns:p14="http://schemas.microsoft.com/office/powerpoint/2010/main" val="3668111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56320"/>
          </a:xfrm>
        </p:spPr>
        <p:txBody>
          <a:bodyPr>
            <a:normAutofit/>
          </a:bodyPr>
          <a:lstStyle/>
          <a:p>
            <a:pPr algn="ctr"/>
            <a:r>
              <a:rPr lang="ru-RU" sz="3600" b="1" i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Здравоохранение и сельская библиотека</a:t>
            </a:r>
            <a:endParaRPr lang="ru-RU" sz="3600" b="1" i="1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082622"/>
            <a:ext cx="1584176" cy="20583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051720" y="1052736"/>
            <a:ext cx="684076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kern="1400" dirty="0" err="1">
                <a:solidFill>
                  <a:schemeClr val="bg2"/>
                </a:solidFill>
                <a:latin typeface="Times New Roman"/>
              </a:rPr>
              <a:t>Матхалова</a:t>
            </a:r>
            <a:r>
              <a:rPr lang="ru-RU" b="1" kern="1400" dirty="0">
                <a:solidFill>
                  <a:schemeClr val="bg2"/>
                </a:solidFill>
                <a:latin typeface="Times New Roman"/>
              </a:rPr>
              <a:t> </a:t>
            </a:r>
            <a:r>
              <a:rPr lang="ru-RU" b="1" kern="1400" dirty="0" err="1">
                <a:solidFill>
                  <a:schemeClr val="bg2"/>
                </a:solidFill>
                <a:latin typeface="Times New Roman"/>
              </a:rPr>
              <a:t>Анисья</a:t>
            </a:r>
            <a:r>
              <a:rPr lang="ru-RU" b="1" kern="1400" dirty="0">
                <a:solidFill>
                  <a:schemeClr val="bg2"/>
                </a:solidFill>
                <a:latin typeface="Times New Roman"/>
              </a:rPr>
              <a:t> Степановна</a:t>
            </a:r>
            <a:r>
              <a:rPr lang="ru-RU" kern="1400" dirty="0">
                <a:solidFill>
                  <a:schemeClr val="bg2"/>
                </a:solidFill>
                <a:latin typeface="Times New Roman"/>
              </a:rPr>
              <a:t>, ветеран здравоохранения, труженица тыла. Не одно поколение </a:t>
            </a:r>
            <a:r>
              <a:rPr lang="ru-RU" kern="1400" dirty="0" err="1">
                <a:solidFill>
                  <a:schemeClr val="bg2"/>
                </a:solidFill>
                <a:latin typeface="Times New Roman"/>
              </a:rPr>
              <a:t>ирхидейцев</a:t>
            </a:r>
            <a:r>
              <a:rPr lang="ru-RU" kern="1400" dirty="0">
                <a:solidFill>
                  <a:schemeClr val="bg2"/>
                </a:solidFill>
                <a:latin typeface="Times New Roman"/>
              </a:rPr>
              <a:t> помнят </a:t>
            </a:r>
            <a:r>
              <a:rPr lang="ru-RU" kern="1400" dirty="0" err="1">
                <a:solidFill>
                  <a:schemeClr val="bg2"/>
                </a:solidFill>
                <a:latin typeface="Times New Roman"/>
              </a:rPr>
              <a:t>Анисью</a:t>
            </a:r>
            <a:r>
              <a:rPr lang="ru-RU" kern="1400" dirty="0">
                <a:solidFill>
                  <a:schemeClr val="bg2"/>
                </a:solidFill>
                <a:latin typeface="Times New Roman"/>
              </a:rPr>
              <a:t> Степановну как замечательного специалиста, настоящего профессионала своего дела.</a:t>
            </a:r>
          </a:p>
          <a:p>
            <a:pPr algn="just"/>
            <a:r>
              <a:rPr lang="ru-RU" kern="1400" dirty="0">
                <a:solidFill>
                  <a:schemeClr val="bg2"/>
                </a:solidFill>
                <a:latin typeface="Times New Roman"/>
              </a:rPr>
              <a:t>      Фельдшеры фельдшерско-акушерского пункта:</a:t>
            </a:r>
          </a:p>
          <a:p>
            <a:pPr marL="209550" marR="0" indent="-209550" algn="just">
              <a:spcBef>
                <a:spcPts val="0"/>
              </a:spcBef>
              <a:spcAft>
                <a:spcPts val="0"/>
              </a:spcAft>
            </a:pPr>
            <a:r>
              <a:rPr lang="ru-RU" kern="1400" dirty="0">
                <a:solidFill>
                  <a:schemeClr val="bg2"/>
                </a:solidFill>
                <a:latin typeface="Times New Roman"/>
              </a:rPr>
              <a:t> </a:t>
            </a:r>
            <a:r>
              <a:rPr lang="ru-RU" b="1" kern="1400" dirty="0" err="1">
                <a:solidFill>
                  <a:schemeClr val="bg2"/>
                </a:solidFill>
                <a:latin typeface="Times New Roman"/>
              </a:rPr>
              <a:t>Хингелова</a:t>
            </a:r>
            <a:r>
              <a:rPr lang="ru-RU" b="1" kern="1400" dirty="0">
                <a:solidFill>
                  <a:schemeClr val="bg2"/>
                </a:solidFill>
                <a:latin typeface="Times New Roman"/>
              </a:rPr>
              <a:t> Ангелина </a:t>
            </a:r>
            <a:r>
              <a:rPr lang="ru-RU" b="1" kern="1400" dirty="0" smtClean="0">
                <a:solidFill>
                  <a:schemeClr val="bg2"/>
                </a:solidFill>
                <a:latin typeface="Times New Roman"/>
              </a:rPr>
              <a:t>Васильевна</a:t>
            </a:r>
            <a:r>
              <a:rPr lang="ru-RU" kern="1400" dirty="0" smtClean="0">
                <a:solidFill>
                  <a:schemeClr val="bg2"/>
                </a:solidFill>
                <a:latin typeface="Times New Roman"/>
              </a:rPr>
              <a:t>,</a:t>
            </a:r>
            <a:r>
              <a:rPr lang="ru-RU" kern="1400" dirty="0">
                <a:solidFill>
                  <a:schemeClr val="bg2"/>
                </a:solidFill>
                <a:latin typeface="Times New Roman"/>
              </a:rPr>
              <a:t> </a:t>
            </a:r>
            <a:r>
              <a:rPr lang="ru-RU" b="1" kern="1400" dirty="0" err="1">
                <a:solidFill>
                  <a:schemeClr val="bg2"/>
                </a:solidFill>
                <a:latin typeface="Times New Roman"/>
              </a:rPr>
              <a:t>Шаранхаева</a:t>
            </a:r>
            <a:r>
              <a:rPr lang="ru-RU" b="1" kern="1400" dirty="0">
                <a:solidFill>
                  <a:schemeClr val="bg2"/>
                </a:solidFill>
                <a:latin typeface="Times New Roman"/>
              </a:rPr>
              <a:t> Октябрина </a:t>
            </a:r>
            <a:r>
              <a:rPr lang="ru-RU" b="1" kern="1400" dirty="0" smtClean="0">
                <a:solidFill>
                  <a:schemeClr val="bg2"/>
                </a:solidFill>
                <a:latin typeface="Times New Roman"/>
              </a:rPr>
              <a:t>Ивановна</a:t>
            </a:r>
            <a:r>
              <a:rPr lang="ru-RU" kern="1400" dirty="0" smtClean="0">
                <a:solidFill>
                  <a:schemeClr val="bg2"/>
                </a:solidFill>
                <a:latin typeface="Times New Roman"/>
              </a:rPr>
              <a:t>,</a:t>
            </a:r>
            <a:r>
              <a:rPr lang="ru-RU" kern="1400" dirty="0">
                <a:solidFill>
                  <a:schemeClr val="bg2"/>
                </a:solidFill>
                <a:latin typeface="Times New Roman"/>
              </a:rPr>
              <a:t> </a:t>
            </a:r>
            <a:r>
              <a:rPr lang="ru-RU" b="1" kern="1400" dirty="0" err="1">
                <a:solidFill>
                  <a:schemeClr val="bg2"/>
                </a:solidFill>
                <a:latin typeface="Times New Roman"/>
              </a:rPr>
              <a:t>Табитуева</a:t>
            </a:r>
            <a:r>
              <a:rPr lang="ru-RU" b="1" kern="1400" dirty="0">
                <a:solidFill>
                  <a:schemeClr val="bg2"/>
                </a:solidFill>
                <a:latin typeface="Times New Roman"/>
              </a:rPr>
              <a:t> Майя </a:t>
            </a:r>
            <a:r>
              <a:rPr lang="ru-RU" b="1" kern="1400" dirty="0" smtClean="0">
                <a:solidFill>
                  <a:schemeClr val="bg2"/>
                </a:solidFill>
                <a:latin typeface="Times New Roman"/>
              </a:rPr>
              <a:t>Васильевна</a:t>
            </a:r>
            <a:r>
              <a:rPr lang="ru-RU" kern="1400" dirty="0" smtClean="0">
                <a:solidFill>
                  <a:schemeClr val="bg2"/>
                </a:solidFill>
                <a:latin typeface="Times New Roman"/>
              </a:rPr>
              <a:t>,</a:t>
            </a:r>
            <a:r>
              <a:rPr lang="ru-RU" kern="1400" dirty="0">
                <a:solidFill>
                  <a:schemeClr val="bg2"/>
                </a:solidFill>
                <a:latin typeface="Times New Roman"/>
              </a:rPr>
              <a:t> </a:t>
            </a:r>
            <a:r>
              <a:rPr lang="ru-RU" b="1" kern="1400" dirty="0" err="1">
                <a:solidFill>
                  <a:schemeClr val="bg2"/>
                </a:solidFill>
                <a:latin typeface="Times New Roman"/>
              </a:rPr>
              <a:t>Царицан</a:t>
            </a:r>
            <a:r>
              <a:rPr lang="ru-RU" b="1" kern="1400" dirty="0">
                <a:solidFill>
                  <a:schemeClr val="bg2"/>
                </a:solidFill>
                <a:latin typeface="Times New Roman"/>
              </a:rPr>
              <a:t> </a:t>
            </a:r>
            <a:r>
              <a:rPr lang="ru-RU" b="1" kern="1400" dirty="0" smtClean="0">
                <a:solidFill>
                  <a:schemeClr val="bg2"/>
                </a:solidFill>
                <a:latin typeface="Times New Roman"/>
              </a:rPr>
              <a:t>Вера</a:t>
            </a:r>
            <a:r>
              <a:rPr lang="ru-RU" kern="1400" dirty="0" smtClean="0">
                <a:solidFill>
                  <a:schemeClr val="bg2"/>
                </a:solidFill>
                <a:latin typeface="Times New Roman"/>
              </a:rPr>
              <a:t>,</a:t>
            </a:r>
            <a:r>
              <a:rPr lang="ru-RU" kern="1400" dirty="0">
                <a:solidFill>
                  <a:schemeClr val="bg2"/>
                </a:solidFill>
                <a:latin typeface="Times New Roman"/>
              </a:rPr>
              <a:t> </a:t>
            </a:r>
            <a:r>
              <a:rPr lang="ru-RU" b="1" kern="1400" dirty="0">
                <a:solidFill>
                  <a:schemeClr val="bg2"/>
                </a:solidFill>
                <a:latin typeface="Times New Roman"/>
              </a:rPr>
              <a:t>Юдина </a:t>
            </a:r>
            <a:r>
              <a:rPr lang="ru-RU" b="1" kern="1400" dirty="0" smtClean="0">
                <a:solidFill>
                  <a:schemeClr val="bg2"/>
                </a:solidFill>
                <a:latin typeface="Times New Roman"/>
              </a:rPr>
              <a:t>Любовь</a:t>
            </a:r>
            <a:r>
              <a:rPr lang="ru-RU" kern="1400" dirty="0" smtClean="0">
                <a:solidFill>
                  <a:schemeClr val="bg2"/>
                </a:solidFill>
                <a:latin typeface="Times New Roman"/>
              </a:rPr>
              <a:t>, </a:t>
            </a:r>
            <a:r>
              <a:rPr lang="ru-RU" b="1" kern="1400" dirty="0" smtClean="0">
                <a:solidFill>
                  <a:schemeClr val="bg2"/>
                </a:solidFill>
                <a:latin typeface="Times New Roman"/>
              </a:rPr>
              <a:t>Кузнецова Светлана</a:t>
            </a:r>
            <a:r>
              <a:rPr lang="ru-RU" kern="1400" dirty="0" smtClean="0">
                <a:solidFill>
                  <a:schemeClr val="bg2"/>
                </a:solidFill>
                <a:latin typeface="Times New Roman"/>
              </a:rPr>
              <a:t>,</a:t>
            </a:r>
            <a:r>
              <a:rPr lang="ru-RU" kern="1400" dirty="0">
                <a:solidFill>
                  <a:schemeClr val="bg2"/>
                </a:solidFill>
                <a:latin typeface="Times New Roman"/>
              </a:rPr>
              <a:t> </a:t>
            </a:r>
            <a:r>
              <a:rPr lang="ru-RU" b="1" kern="1400" dirty="0" err="1">
                <a:solidFill>
                  <a:schemeClr val="bg2"/>
                </a:solidFill>
                <a:latin typeface="Times New Roman"/>
              </a:rPr>
              <a:t>Табитуева</a:t>
            </a:r>
            <a:r>
              <a:rPr lang="ru-RU" b="1" kern="1400" dirty="0">
                <a:solidFill>
                  <a:schemeClr val="bg2"/>
                </a:solidFill>
                <a:latin typeface="Times New Roman"/>
              </a:rPr>
              <a:t> Софья </a:t>
            </a:r>
            <a:r>
              <a:rPr lang="ru-RU" b="1" kern="1400" dirty="0" smtClean="0">
                <a:solidFill>
                  <a:schemeClr val="bg2"/>
                </a:solidFill>
                <a:latin typeface="Times New Roman"/>
              </a:rPr>
              <a:t>Васильевна</a:t>
            </a:r>
            <a:r>
              <a:rPr lang="ru-RU" kern="1400" dirty="0" smtClean="0">
                <a:solidFill>
                  <a:schemeClr val="bg2"/>
                </a:solidFill>
                <a:latin typeface="Times New Roman"/>
              </a:rPr>
              <a:t>,</a:t>
            </a:r>
            <a:r>
              <a:rPr lang="ru-RU" kern="1400" dirty="0">
                <a:solidFill>
                  <a:schemeClr val="bg2"/>
                </a:solidFill>
                <a:latin typeface="Times New Roman"/>
              </a:rPr>
              <a:t> </a:t>
            </a:r>
            <a:r>
              <a:rPr lang="ru-RU" b="1" kern="1400" dirty="0" err="1">
                <a:solidFill>
                  <a:schemeClr val="bg2"/>
                </a:solidFill>
                <a:latin typeface="Times New Roman"/>
              </a:rPr>
              <a:t>Бадагуева</a:t>
            </a:r>
            <a:r>
              <a:rPr lang="ru-RU" b="1" kern="1400" dirty="0">
                <a:solidFill>
                  <a:schemeClr val="bg2"/>
                </a:solidFill>
                <a:latin typeface="Times New Roman"/>
              </a:rPr>
              <a:t> </a:t>
            </a:r>
            <a:r>
              <a:rPr lang="ru-RU" b="1" kern="1400" dirty="0" err="1">
                <a:solidFill>
                  <a:schemeClr val="bg2"/>
                </a:solidFill>
                <a:latin typeface="Times New Roman"/>
              </a:rPr>
              <a:t>Руффа</a:t>
            </a:r>
            <a:r>
              <a:rPr lang="ru-RU" b="1" kern="1400" dirty="0">
                <a:solidFill>
                  <a:schemeClr val="bg2"/>
                </a:solidFill>
                <a:latin typeface="Times New Roman"/>
              </a:rPr>
              <a:t> </a:t>
            </a:r>
            <a:r>
              <a:rPr lang="ru-RU" b="1" kern="1400" dirty="0" smtClean="0">
                <a:solidFill>
                  <a:schemeClr val="bg2"/>
                </a:solidFill>
                <a:latin typeface="Times New Roman"/>
              </a:rPr>
              <a:t>Матвеевна</a:t>
            </a:r>
            <a:r>
              <a:rPr lang="ru-RU" kern="1400" dirty="0" smtClean="0">
                <a:solidFill>
                  <a:schemeClr val="bg2"/>
                </a:solidFill>
                <a:latin typeface="Times New Roman"/>
              </a:rPr>
              <a:t>,</a:t>
            </a:r>
            <a:r>
              <a:rPr lang="ru-RU" kern="1400" dirty="0">
                <a:solidFill>
                  <a:schemeClr val="bg2"/>
                </a:solidFill>
                <a:latin typeface="Times New Roman"/>
              </a:rPr>
              <a:t> </a:t>
            </a:r>
            <a:r>
              <a:rPr lang="ru-RU" b="1" kern="1400" dirty="0" err="1">
                <a:solidFill>
                  <a:schemeClr val="bg2"/>
                </a:solidFill>
                <a:latin typeface="Times New Roman"/>
              </a:rPr>
              <a:t>Хорхенова</a:t>
            </a:r>
            <a:r>
              <a:rPr lang="ru-RU" b="1" kern="1400" dirty="0">
                <a:solidFill>
                  <a:schemeClr val="bg2"/>
                </a:solidFill>
                <a:latin typeface="Times New Roman"/>
              </a:rPr>
              <a:t> Александра </a:t>
            </a:r>
            <a:r>
              <a:rPr lang="ru-RU" b="1" kern="1400" dirty="0" smtClean="0">
                <a:solidFill>
                  <a:schemeClr val="bg2"/>
                </a:solidFill>
                <a:latin typeface="Times New Roman"/>
              </a:rPr>
              <a:t>Аркадьевна</a:t>
            </a:r>
            <a:r>
              <a:rPr lang="ru-RU" kern="1400" dirty="0" smtClean="0">
                <a:solidFill>
                  <a:schemeClr val="bg2"/>
                </a:solidFill>
                <a:latin typeface="Times New Roman"/>
              </a:rPr>
              <a:t>, </a:t>
            </a:r>
            <a:r>
              <a:rPr lang="ru-RU" b="1" kern="1400" dirty="0" err="1" smtClean="0">
                <a:solidFill>
                  <a:schemeClr val="bg2"/>
                </a:solidFill>
                <a:latin typeface="Times New Roman"/>
              </a:rPr>
              <a:t>Табитуева</a:t>
            </a:r>
            <a:r>
              <a:rPr lang="ru-RU" b="1" kern="1400" dirty="0" smtClean="0">
                <a:solidFill>
                  <a:schemeClr val="bg2"/>
                </a:solidFill>
                <a:latin typeface="Times New Roman"/>
              </a:rPr>
              <a:t> </a:t>
            </a:r>
            <a:r>
              <a:rPr lang="ru-RU" b="1" kern="1400" dirty="0">
                <a:solidFill>
                  <a:schemeClr val="bg2"/>
                </a:solidFill>
                <a:latin typeface="Times New Roman"/>
              </a:rPr>
              <a:t>Антонина Геннадьевна</a:t>
            </a:r>
            <a:endParaRPr lang="ru-RU" kern="1400" dirty="0">
              <a:solidFill>
                <a:schemeClr val="bg2"/>
              </a:solidFill>
              <a:latin typeface="Times New Roman"/>
            </a:endParaRPr>
          </a:p>
          <a:p>
            <a:r>
              <a:rPr lang="ru-RU" kern="1400" dirty="0">
                <a:solidFill>
                  <a:schemeClr val="bg2"/>
                </a:solidFill>
                <a:latin typeface="Times New Roman"/>
              </a:rPr>
              <a:t> </a:t>
            </a:r>
            <a:endParaRPr lang="ru-RU" kern="1400" dirty="0">
              <a:solidFill>
                <a:schemeClr val="bg2"/>
              </a:solidFill>
              <a:effectLst/>
              <a:latin typeface="Times New Roman"/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192057"/>
            <a:ext cx="1584176" cy="19732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051720" y="4192057"/>
            <a:ext cx="676875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kern="1400" dirty="0">
                <a:solidFill>
                  <a:schemeClr val="bg2"/>
                </a:solidFill>
                <a:latin typeface="Times New Roman"/>
              </a:rPr>
              <a:t>Библиотека</a:t>
            </a:r>
            <a:r>
              <a:rPr lang="ru-RU" kern="1400" dirty="0">
                <a:solidFill>
                  <a:srgbClr val="000000"/>
                </a:solidFill>
                <a:latin typeface="Times New Roman"/>
              </a:rPr>
              <a:t> -  </a:t>
            </a:r>
            <a:r>
              <a:rPr lang="ru-RU" kern="1400" dirty="0">
                <a:solidFill>
                  <a:schemeClr val="bg2"/>
                </a:solidFill>
                <a:latin typeface="Times New Roman"/>
              </a:rPr>
              <a:t>царство книг, где многие читатели получают удовольствие от чтения книг и добывают знания. Благородному труду библиотекаря посвятили </a:t>
            </a:r>
            <a:r>
              <a:rPr lang="ru-RU" kern="1400" dirty="0" smtClean="0">
                <a:solidFill>
                  <a:schemeClr val="bg2"/>
                </a:solidFill>
                <a:latin typeface="Times New Roman"/>
              </a:rPr>
              <a:t>себя: </a:t>
            </a:r>
            <a:r>
              <a:rPr lang="ru-RU" b="1" kern="1400" dirty="0" err="1" smtClean="0">
                <a:solidFill>
                  <a:schemeClr val="bg2"/>
                </a:solidFill>
                <a:latin typeface="Times New Roman"/>
              </a:rPr>
              <a:t>Ишигылова</a:t>
            </a:r>
            <a:r>
              <a:rPr lang="ru-RU" b="1" kern="1400" dirty="0" smtClean="0">
                <a:solidFill>
                  <a:schemeClr val="bg2"/>
                </a:solidFill>
                <a:latin typeface="Times New Roman"/>
              </a:rPr>
              <a:t> </a:t>
            </a:r>
            <a:r>
              <a:rPr lang="ru-RU" b="1" kern="1400" dirty="0">
                <a:solidFill>
                  <a:schemeClr val="bg2"/>
                </a:solidFill>
                <a:latin typeface="Times New Roman"/>
              </a:rPr>
              <a:t>Евгения </a:t>
            </a:r>
            <a:r>
              <a:rPr lang="ru-RU" b="1" kern="1400" dirty="0" smtClean="0">
                <a:solidFill>
                  <a:schemeClr val="bg2"/>
                </a:solidFill>
                <a:latin typeface="Times New Roman"/>
              </a:rPr>
              <a:t>Петровна</a:t>
            </a:r>
            <a:r>
              <a:rPr lang="ru-RU" b="1" kern="1400" dirty="0">
                <a:solidFill>
                  <a:schemeClr val="bg2"/>
                </a:solidFill>
                <a:latin typeface="Times New Roman"/>
              </a:rPr>
              <a:t>,</a:t>
            </a:r>
            <a:r>
              <a:rPr lang="ru-RU" kern="1400" dirty="0">
                <a:solidFill>
                  <a:schemeClr val="bg2"/>
                </a:solidFill>
                <a:latin typeface="Times New Roman"/>
              </a:rPr>
              <a:t> </a:t>
            </a:r>
            <a:r>
              <a:rPr lang="ru-RU" b="1" kern="1400" dirty="0" err="1">
                <a:solidFill>
                  <a:schemeClr val="bg2"/>
                </a:solidFill>
                <a:latin typeface="Times New Roman"/>
              </a:rPr>
              <a:t>Лархаева</a:t>
            </a:r>
            <a:r>
              <a:rPr lang="ru-RU" b="1" kern="1400" dirty="0">
                <a:solidFill>
                  <a:schemeClr val="bg2"/>
                </a:solidFill>
                <a:latin typeface="Times New Roman"/>
              </a:rPr>
              <a:t> Нина </a:t>
            </a:r>
            <a:r>
              <a:rPr lang="ru-RU" b="1" kern="1400" dirty="0" smtClean="0">
                <a:solidFill>
                  <a:schemeClr val="bg2"/>
                </a:solidFill>
                <a:latin typeface="Times New Roman"/>
              </a:rPr>
              <a:t>Алексеевна</a:t>
            </a:r>
            <a:r>
              <a:rPr lang="ru-RU" b="1" kern="1400" dirty="0">
                <a:solidFill>
                  <a:schemeClr val="bg2"/>
                </a:solidFill>
                <a:latin typeface="Times New Roman"/>
              </a:rPr>
              <a:t>,</a:t>
            </a:r>
            <a:r>
              <a:rPr lang="ru-RU" kern="1400" dirty="0">
                <a:solidFill>
                  <a:schemeClr val="bg2"/>
                </a:solidFill>
                <a:latin typeface="Times New Roman"/>
              </a:rPr>
              <a:t> </a:t>
            </a:r>
            <a:r>
              <a:rPr lang="ru-RU" b="1" kern="1400" dirty="0" err="1">
                <a:solidFill>
                  <a:schemeClr val="bg2"/>
                </a:solidFill>
                <a:latin typeface="Times New Roman"/>
              </a:rPr>
              <a:t>Табитуева</a:t>
            </a:r>
            <a:r>
              <a:rPr lang="ru-RU" b="1" kern="1400" dirty="0">
                <a:solidFill>
                  <a:schemeClr val="bg2"/>
                </a:solidFill>
                <a:latin typeface="Times New Roman"/>
              </a:rPr>
              <a:t> Агафья </a:t>
            </a:r>
            <a:r>
              <a:rPr lang="ru-RU" b="1" kern="1400" dirty="0" smtClean="0">
                <a:solidFill>
                  <a:schemeClr val="bg2"/>
                </a:solidFill>
                <a:latin typeface="Times New Roman"/>
              </a:rPr>
              <a:t>Александровна</a:t>
            </a:r>
            <a:r>
              <a:rPr lang="ru-RU" b="1" kern="1400" dirty="0">
                <a:solidFill>
                  <a:schemeClr val="bg2"/>
                </a:solidFill>
                <a:latin typeface="Times New Roman"/>
              </a:rPr>
              <a:t>,</a:t>
            </a:r>
            <a:r>
              <a:rPr lang="ru-RU" kern="1400" dirty="0">
                <a:solidFill>
                  <a:schemeClr val="bg2"/>
                </a:solidFill>
                <a:latin typeface="Times New Roman"/>
              </a:rPr>
              <a:t> </a:t>
            </a:r>
            <a:r>
              <a:rPr lang="ru-RU" b="1" kern="1400" dirty="0" err="1">
                <a:solidFill>
                  <a:schemeClr val="bg2"/>
                </a:solidFill>
                <a:latin typeface="Times New Roman"/>
              </a:rPr>
              <a:t>Дамбуева</a:t>
            </a:r>
            <a:r>
              <a:rPr lang="ru-RU" b="1" kern="1400" dirty="0">
                <a:solidFill>
                  <a:schemeClr val="bg2"/>
                </a:solidFill>
                <a:latin typeface="Times New Roman"/>
              </a:rPr>
              <a:t>  Зоя </a:t>
            </a:r>
            <a:r>
              <a:rPr lang="ru-RU" b="1" kern="1400" dirty="0" err="1" smtClean="0">
                <a:solidFill>
                  <a:schemeClr val="bg2"/>
                </a:solidFill>
                <a:latin typeface="Times New Roman"/>
              </a:rPr>
              <a:t>Степановна,Гуранова</a:t>
            </a:r>
            <a:r>
              <a:rPr lang="ru-RU" b="1" kern="1400" dirty="0" smtClean="0">
                <a:solidFill>
                  <a:schemeClr val="bg2"/>
                </a:solidFill>
                <a:latin typeface="Times New Roman"/>
              </a:rPr>
              <a:t> </a:t>
            </a:r>
            <a:r>
              <a:rPr lang="ru-RU" b="1" kern="1400" dirty="0">
                <a:solidFill>
                  <a:schemeClr val="bg2"/>
                </a:solidFill>
                <a:latin typeface="Times New Roman"/>
              </a:rPr>
              <a:t>Любовь </a:t>
            </a:r>
            <a:r>
              <a:rPr lang="ru-RU" b="1" kern="1400" dirty="0" smtClean="0">
                <a:solidFill>
                  <a:schemeClr val="bg2"/>
                </a:solidFill>
                <a:latin typeface="Times New Roman"/>
              </a:rPr>
              <a:t>Андреевна</a:t>
            </a:r>
            <a:r>
              <a:rPr lang="ru-RU" b="1" kern="1400" dirty="0">
                <a:solidFill>
                  <a:schemeClr val="bg2"/>
                </a:solidFill>
                <a:latin typeface="Times New Roman"/>
              </a:rPr>
              <a:t>,</a:t>
            </a:r>
            <a:r>
              <a:rPr lang="ru-RU" kern="1400" dirty="0">
                <a:solidFill>
                  <a:schemeClr val="bg2"/>
                </a:solidFill>
                <a:latin typeface="Times New Roman"/>
              </a:rPr>
              <a:t> </a:t>
            </a:r>
            <a:r>
              <a:rPr lang="ru-RU" b="1" kern="1400" dirty="0" err="1">
                <a:solidFill>
                  <a:schemeClr val="bg2"/>
                </a:solidFill>
                <a:latin typeface="Times New Roman"/>
              </a:rPr>
              <a:t>Буяева</a:t>
            </a:r>
            <a:r>
              <a:rPr lang="ru-RU" b="1" kern="1400" dirty="0">
                <a:solidFill>
                  <a:schemeClr val="bg2"/>
                </a:solidFill>
                <a:latin typeface="Times New Roman"/>
              </a:rPr>
              <a:t> Лидия </a:t>
            </a:r>
            <a:r>
              <a:rPr lang="ru-RU" b="1" kern="1400" dirty="0" err="1" smtClean="0">
                <a:solidFill>
                  <a:schemeClr val="bg2"/>
                </a:solidFill>
                <a:latin typeface="Times New Roman"/>
              </a:rPr>
              <a:t>Мироновна</a:t>
            </a:r>
            <a:r>
              <a:rPr lang="ru-RU" b="1" kern="1400" dirty="0">
                <a:solidFill>
                  <a:schemeClr val="bg2"/>
                </a:solidFill>
                <a:latin typeface="Times New Roman"/>
              </a:rPr>
              <a:t>,</a:t>
            </a:r>
            <a:r>
              <a:rPr lang="ru-RU" kern="1400" dirty="0">
                <a:solidFill>
                  <a:schemeClr val="bg2"/>
                </a:solidFill>
                <a:latin typeface="Times New Roman"/>
              </a:rPr>
              <a:t> </a:t>
            </a:r>
            <a:r>
              <a:rPr lang="ru-RU" b="1" kern="1400" dirty="0" err="1">
                <a:solidFill>
                  <a:schemeClr val="bg2"/>
                </a:solidFill>
                <a:latin typeface="Times New Roman"/>
              </a:rPr>
              <a:t>Зурбаева</a:t>
            </a:r>
            <a:r>
              <a:rPr lang="ru-RU" b="1" kern="1400" dirty="0">
                <a:solidFill>
                  <a:schemeClr val="bg2"/>
                </a:solidFill>
                <a:latin typeface="Times New Roman"/>
              </a:rPr>
              <a:t> Елена </a:t>
            </a:r>
            <a:r>
              <a:rPr lang="ru-RU" b="1" kern="1400" dirty="0" err="1">
                <a:solidFill>
                  <a:schemeClr val="bg2"/>
                </a:solidFill>
                <a:latin typeface="Times New Roman"/>
              </a:rPr>
              <a:t>Лукинична</a:t>
            </a:r>
            <a:r>
              <a:rPr lang="ru-RU" b="1" kern="1400" dirty="0">
                <a:solidFill>
                  <a:schemeClr val="bg2"/>
                </a:solidFill>
                <a:latin typeface="Times New Roman"/>
              </a:rPr>
              <a:t>.</a:t>
            </a:r>
            <a:endParaRPr lang="ru-RU" kern="1400" dirty="0">
              <a:solidFill>
                <a:schemeClr val="bg2"/>
              </a:solidFill>
              <a:latin typeface="Times New Roman"/>
            </a:endParaRPr>
          </a:p>
          <a:p>
            <a:r>
              <a:rPr lang="ru-RU" kern="1400" dirty="0">
                <a:solidFill>
                  <a:schemeClr val="bg2"/>
                </a:solidFill>
                <a:latin typeface="Times New Roman"/>
              </a:rPr>
              <a:t> </a:t>
            </a:r>
            <a:endParaRPr lang="ru-RU" kern="1400" dirty="0">
              <a:solidFill>
                <a:schemeClr val="bg2"/>
              </a:solidFill>
              <a:effectLst/>
              <a:latin typeface="Times New Roman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7504" y="3212976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Матхалова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А.С.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7504" y="6237312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Табитуева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А.А.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7641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00336"/>
          </a:xfrm>
        </p:spPr>
        <p:txBody>
          <a:bodyPr>
            <a:normAutofit/>
          </a:bodyPr>
          <a:lstStyle/>
          <a:p>
            <a:pPr algn="ctr"/>
            <a:r>
              <a:rPr lang="ru-RU" sz="3600" b="1" i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Культура и спорт</a:t>
            </a:r>
            <a:endParaRPr lang="ru-RU" sz="3600" b="1" i="1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391173"/>
            <a:ext cx="3528392" cy="24698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 descr="C:\Users\User\Downloads\DSC_084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05064"/>
            <a:ext cx="3454454" cy="2385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Users\User\Downloads\DSC_5725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10" t="-15196" r="-17710" b="40523"/>
          <a:stretch/>
        </p:blipFill>
        <p:spPr bwMode="auto">
          <a:xfrm>
            <a:off x="4788024" y="759516"/>
            <a:ext cx="4536860" cy="3068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9" name="Picture 7" descr="C:\Users\User\Documents\Фото\20170624_180420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06" r="13284"/>
          <a:stretch/>
        </p:blipFill>
        <p:spPr bwMode="auto">
          <a:xfrm>
            <a:off x="4139953" y="4005064"/>
            <a:ext cx="4680520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7504" y="3429000"/>
            <a:ext cx="37444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Фольклорный ансамбль, 1987 г.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16016" y="3429000"/>
            <a:ext cx="39604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 «Две звезды», декабрь 2015 </a:t>
            </a:r>
            <a:r>
              <a:rPr lang="ru-RU" dirty="0" smtClean="0"/>
              <a:t>г.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323528" y="6021288"/>
            <a:ext cx="29139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Сагаалган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2016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83967" y="6021288"/>
            <a:ext cx="46633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Волейбольная команда, Сур –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Харбан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2016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94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955" y="3687797"/>
            <a:ext cx="2268853" cy="2734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2502" y="3705465"/>
            <a:ext cx="4032448" cy="2716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996688"/>
            <a:ext cx="1828830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4806" y="996688"/>
            <a:ext cx="4447841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954832" y="350357"/>
            <a:ext cx="49685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 err="1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Ирхидейская</a:t>
            </a:r>
            <a:r>
              <a:rPr lang="ru-RU" sz="3600" b="1" i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школа</a:t>
            </a:r>
            <a:endParaRPr lang="ru-RU" sz="3600" b="1" i="1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242502" y="2924944"/>
            <a:ext cx="4032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Ирхидейская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восмилетняя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школа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55576" y="2924944"/>
            <a:ext cx="19008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Монхоев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А.М.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355976" y="5877272"/>
            <a:ext cx="381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Ирхидейская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средняя школа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7544" y="5949280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Нашкеевы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А.Б. и Н.А.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5223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212" y="1268760"/>
            <a:ext cx="1656184" cy="194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5577" y="1916832"/>
            <a:ext cx="5807719" cy="29966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149080"/>
            <a:ext cx="1584176" cy="194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91680" y="260648"/>
            <a:ext cx="58326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 err="1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Ирхидейский</a:t>
            </a:r>
            <a:r>
              <a:rPr lang="ru-RU" sz="3600" b="1" i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детский сад</a:t>
            </a:r>
            <a:endParaRPr lang="ru-RU" sz="3600" b="1" i="1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39552" y="3284984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Хоткина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А.А.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5536" y="6165304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Гайфеева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Л.В.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87824" y="5013176"/>
            <a:ext cx="5184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Коллектив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Ирхидейского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детского сада, 1977  г.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2624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i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ОБРАЗОВАНИЕ «ИРХИДЕЙ»</a:t>
            </a:r>
            <a:endParaRPr lang="ru-RU" sz="2800" b="1" i="1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9" y="1582143"/>
            <a:ext cx="6048672" cy="43520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6267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800" b="1" i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Стабильности и процветания, уверенности в своих силах </a:t>
            </a:r>
          </a:p>
          <a:p>
            <a:pPr marL="0" indent="0" algn="ctr">
              <a:buNone/>
            </a:pPr>
            <a:r>
              <a:rPr lang="ru-RU" sz="4800" b="1" i="1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4800" b="1" i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завтрашнем дне!</a:t>
            </a:r>
            <a:endParaRPr lang="ru-RU" sz="4800" b="1" i="1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44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548680"/>
            <a:ext cx="3655264" cy="2579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071" y="548680"/>
            <a:ext cx="3960440" cy="26351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9738" y="3645024"/>
            <a:ext cx="3562300" cy="268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123728" y="3284984"/>
            <a:ext cx="4896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Местности села </a:t>
            </a:r>
            <a:r>
              <a:rPr lang="ru-RU" b="1" dirty="0" err="1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Ирхидей</a:t>
            </a:r>
            <a:r>
              <a:rPr lang="ru-RU" b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b="1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8998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ocuments\Символика Ирхидея\Лого Ирхидей (1)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1" y="1090802"/>
            <a:ext cx="4104456" cy="5775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83568" y="476672"/>
            <a:ext cx="79208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Герб муниципального образования «</a:t>
            </a:r>
            <a:r>
              <a:rPr lang="ru-RU" sz="2800" b="1" i="1" dirty="0" err="1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Ирхидей</a:t>
            </a:r>
            <a:r>
              <a:rPr lang="ru-RU" sz="2800" b="1" i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2800" b="1" i="1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4253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v"/>
            </a:pPr>
            <a:r>
              <a:rPr lang="en-US" sz="2800" b="1" i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2800" b="1" i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Ирхидеев</a:t>
            </a:r>
            <a:r>
              <a:rPr lang="ru-RU" sz="2800" b="1" i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род (</a:t>
            </a:r>
            <a:r>
              <a:rPr lang="ru-RU" sz="2800" b="1" i="1" dirty="0" err="1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Дээдэ</a:t>
            </a:r>
            <a:r>
              <a:rPr lang="ru-RU" sz="2800" b="1" i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2800" b="1" i="1" dirty="0" err="1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Доодо</a:t>
            </a:r>
            <a:r>
              <a:rPr lang="ru-RU" sz="2800" b="1" i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Наймагууд</a:t>
            </a:r>
            <a:r>
              <a:rPr lang="ru-RU" sz="2800" b="1" i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–</a:t>
            </a:r>
          </a:p>
          <a:p>
            <a:pPr marL="0" indent="0" algn="just">
              <a:buNone/>
            </a:pPr>
            <a:r>
              <a:rPr lang="ru-RU" sz="2800" b="1" i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622 ч. (314 мужчин);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en-US" sz="2800" b="1" i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r>
              <a:rPr lang="ru-RU" sz="2800" b="1" i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Ирхидеев</a:t>
            </a:r>
            <a:r>
              <a:rPr lang="ru-RU" sz="2800" b="1" i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род (</a:t>
            </a:r>
            <a:r>
              <a:rPr lang="ru-RU" sz="2800" b="1" i="1" dirty="0" err="1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Барууни</a:t>
            </a:r>
            <a:r>
              <a:rPr lang="ru-RU" sz="2800" b="1" i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айл</a:t>
            </a:r>
            <a:r>
              <a:rPr lang="ru-RU" sz="2800" b="1" i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b="1" i="1" dirty="0" err="1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Досоогууршан</a:t>
            </a:r>
            <a:r>
              <a:rPr lang="ru-RU" sz="2800" b="1" i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b="1" i="1" dirty="0" err="1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Харанууд</a:t>
            </a:r>
            <a:r>
              <a:rPr lang="ru-RU" sz="2800" b="1" i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b="1" i="1" dirty="0" err="1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Гээмэл</a:t>
            </a:r>
            <a:r>
              <a:rPr lang="ru-RU" sz="2800" b="1" i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b="1" i="1" dirty="0" err="1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Халхайта</a:t>
            </a:r>
            <a:r>
              <a:rPr lang="ru-RU" sz="2800" b="1" i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нуга, </a:t>
            </a:r>
            <a:r>
              <a:rPr lang="ru-RU" sz="2800" b="1" i="1" dirty="0" err="1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Баатайтан</a:t>
            </a:r>
            <a:r>
              <a:rPr lang="ru-RU" sz="2800" b="1" i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b="1" i="1" dirty="0" err="1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Бартаасобтан</a:t>
            </a:r>
            <a:r>
              <a:rPr lang="ru-RU" sz="2800" b="1" i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b="1" i="1" dirty="0" err="1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Хангажантан</a:t>
            </a:r>
            <a:r>
              <a:rPr lang="ru-RU" sz="2800" b="1" i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– </a:t>
            </a:r>
          </a:p>
          <a:p>
            <a:pPr marL="0" indent="0" algn="just">
              <a:buNone/>
            </a:pPr>
            <a:r>
              <a:rPr lang="ru-RU" sz="2800" b="1" i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1063 ч. ( 549 мужчин)</a:t>
            </a:r>
            <a:endParaRPr lang="ru-RU" sz="2800" b="1" i="1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i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КОНЕЦ  </a:t>
            </a:r>
            <a:r>
              <a:rPr lang="en-US" sz="2800" b="1" i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XIX</a:t>
            </a:r>
            <a:r>
              <a:rPr lang="ru-RU" sz="2800" b="1" i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ВЕКА</a:t>
            </a:r>
            <a:endParaRPr lang="ru-RU" sz="2800" b="1" i="1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7032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   </a:t>
            </a:r>
            <a:r>
              <a:rPr lang="ru-RU" sz="2800" b="1" i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1930 – е годы - к</a:t>
            </a:r>
            <a:r>
              <a:rPr lang="ru-RU" sz="2800" b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олхозы:</a:t>
            </a:r>
          </a:p>
          <a:p>
            <a:pPr algn="just"/>
            <a:r>
              <a:rPr lang="ru-RU" sz="2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«Красный </a:t>
            </a:r>
            <a:r>
              <a:rPr lang="ru-RU" sz="28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Матаган</a:t>
            </a:r>
            <a:r>
              <a:rPr lang="ru-RU" sz="2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 </a:t>
            </a:r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800" b="1" i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председатель </a:t>
            </a:r>
            <a:r>
              <a:rPr lang="ru-RU" sz="2800" b="1" i="1" dirty="0" err="1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Бухашеев</a:t>
            </a:r>
            <a:r>
              <a:rPr lang="ru-RU" sz="2800" b="1" i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Китован</a:t>
            </a:r>
            <a:r>
              <a:rPr lang="ru-RU" sz="2800" b="1" i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Тарасович (улусы </a:t>
            </a:r>
            <a:r>
              <a:rPr lang="ru-RU" sz="2800" b="1" i="1" dirty="0" err="1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Матагана</a:t>
            </a:r>
            <a:r>
              <a:rPr lang="ru-RU" sz="2800" b="1" i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algn="just"/>
            <a:r>
              <a:rPr lang="ru-RU" sz="2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Колхоз «</a:t>
            </a:r>
            <a:r>
              <a:rPr lang="ru-RU" sz="28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Улаан</a:t>
            </a:r>
            <a:r>
              <a:rPr lang="ru-RU" sz="2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Ирхидей</a:t>
            </a:r>
            <a:r>
              <a:rPr lang="ru-RU" sz="2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800" b="1" i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председатель </a:t>
            </a:r>
            <a:r>
              <a:rPr lang="ru-RU" sz="2800" b="1" i="1" dirty="0" err="1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Атутов</a:t>
            </a:r>
            <a:r>
              <a:rPr lang="ru-RU" sz="2800" b="1" i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Леонтий Абрамович (</a:t>
            </a:r>
            <a:r>
              <a:rPr lang="ru-RU" sz="2800" b="1" i="1" dirty="0" err="1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Досоогууршан</a:t>
            </a:r>
            <a:r>
              <a:rPr lang="ru-RU" sz="2800" b="1" i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b="1" i="1" dirty="0" err="1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Барууни</a:t>
            </a:r>
            <a:r>
              <a:rPr lang="ru-RU" sz="2800" b="1" i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айл</a:t>
            </a:r>
            <a:r>
              <a:rPr lang="ru-RU" sz="2800" b="1" i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algn="just"/>
            <a:r>
              <a:rPr lang="ru-RU" sz="2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Колхоз «</a:t>
            </a:r>
            <a:r>
              <a:rPr lang="ru-RU" sz="28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Үнэн</a:t>
            </a:r>
            <a:r>
              <a:rPr lang="ru-RU" sz="2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суудал</a:t>
            </a:r>
            <a:r>
              <a:rPr lang="ru-RU" sz="2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2800" b="1" i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председатель Филиппов Владимир Петрович (улус </a:t>
            </a:r>
            <a:r>
              <a:rPr lang="ru-RU" sz="2800" b="1" i="1" dirty="0" err="1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Моло</a:t>
            </a:r>
            <a:r>
              <a:rPr lang="ru-RU" sz="2800" b="1" i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800" b="1" i="1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i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1920 – е годы - Коммуна </a:t>
            </a:r>
            <a:r>
              <a:rPr lang="ru-RU" sz="2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8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Адууша</a:t>
            </a:r>
            <a:r>
              <a:rPr lang="ru-RU" sz="2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ажал</a:t>
            </a:r>
            <a:r>
              <a:rPr lang="ru-RU" sz="2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28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7358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187280"/>
          </a:xfrm>
        </p:spPr>
        <p:txBody>
          <a:bodyPr/>
          <a:lstStyle/>
          <a:p>
            <a:pPr marR="0" algn="just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ru-RU" sz="2800" kern="1400" dirty="0">
                <a:solidFill>
                  <a:srgbClr val="000000"/>
                </a:solidFill>
                <a:latin typeface="Times New Roman"/>
              </a:rPr>
              <a:t> </a:t>
            </a:r>
            <a:r>
              <a:rPr lang="ru-RU" sz="2800" b="1" kern="1400" dirty="0" smtClean="0">
                <a:solidFill>
                  <a:schemeClr val="bg2"/>
                </a:solidFill>
                <a:latin typeface="Times New Roman"/>
              </a:rPr>
              <a:t>Филиппов </a:t>
            </a:r>
            <a:r>
              <a:rPr lang="ru-RU" sz="2800" b="1" kern="1400" dirty="0">
                <a:solidFill>
                  <a:schemeClr val="bg2"/>
                </a:solidFill>
                <a:latin typeface="Times New Roman"/>
              </a:rPr>
              <a:t>Владимир Петрович </a:t>
            </a:r>
            <a:r>
              <a:rPr lang="ru-RU" sz="2800" kern="1400" dirty="0">
                <a:solidFill>
                  <a:schemeClr val="bg2"/>
                </a:solidFill>
                <a:latin typeface="Times New Roman"/>
              </a:rPr>
              <a:t>(1950-1951гг);</a:t>
            </a:r>
          </a:p>
          <a:p>
            <a:pPr marR="0" algn="just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ru-RU" sz="2800" kern="1400" dirty="0">
                <a:solidFill>
                  <a:schemeClr val="bg2"/>
                </a:solidFill>
                <a:latin typeface="Times New Roman"/>
              </a:rPr>
              <a:t> </a:t>
            </a:r>
            <a:r>
              <a:rPr lang="ru-RU" sz="2800" b="1" kern="1400" dirty="0" err="1">
                <a:solidFill>
                  <a:schemeClr val="bg2"/>
                </a:solidFill>
                <a:latin typeface="Times New Roman"/>
              </a:rPr>
              <a:t>Спасов</a:t>
            </a:r>
            <a:r>
              <a:rPr lang="ru-RU" sz="2800" b="1" kern="1400" dirty="0">
                <a:solidFill>
                  <a:schemeClr val="bg2"/>
                </a:solidFill>
                <a:latin typeface="Times New Roman"/>
              </a:rPr>
              <a:t> Аполлон Антонович </a:t>
            </a:r>
            <a:r>
              <a:rPr lang="ru-RU" sz="2800" kern="1400" dirty="0">
                <a:solidFill>
                  <a:schemeClr val="bg2"/>
                </a:solidFill>
                <a:latin typeface="Times New Roman"/>
              </a:rPr>
              <a:t>(1951-1953 </a:t>
            </a:r>
            <a:r>
              <a:rPr lang="ru-RU" sz="2800" kern="1400" dirty="0" err="1">
                <a:solidFill>
                  <a:schemeClr val="bg2"/>
                </a:solidFill>
                <a:latin typeface="Times New Roman"/>
              </a:rPr>
              <a:t>гг</a:t>
            </a:r>
            <a:r>
              <a:rPr lang="ru-RU" sz="2800" kern="1400" dirty="0">
                <a:solidFill>
                  <a:schemeClr val="bg2"/>
                </a:solidFill>
                <a:latin typeface="Times New Roman"/>
              </a:rPr>
              <a:t>);</a:t>
            </a:r>
          </a:p>
          <a:p>
            <a:pPr marR="0" algn="just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ru-RU" sz="2800" kern="1400" dirty="0">
                <a:solidFill>
                  <a:schemeClr val="bg2"/>
                </a:solidFill>
                <a:latin typeface="Times New Roman"/>
              </a:rPr>
              <a:t> </a:t>
            </a:r>
            <a:r>
              <a:rPr lang="ru-RU" sz="2800" b="1" kern="1400" dirty="0" err="1">
                <a:solidFill>
                  <a:schemeClr val="bg2"/>
                </a:solidFill>
                <a:latin typeface="Times New Roman"/>
              </a:rPr>
              <a:t>Бардамов</a:t>
            </a:r>
            <a:r>
              <a:rPr lang="ru-RU" sz="2800" b="1" kern="1400" dirty="0">
                <a:solidFill>
                  <a:schemeClr val="bg2"/>
                </a:solidFill>
                <a:latin typeface="Times New Roman"/>
              </a:rPr>
              <a:t> Василий Герасимович </a:t>
            </a:r>
            <a:r>
              <a:rPr lang="ru-RU" sz="2800" kern="1400" dirty="0">
                <a:solidFill>
                  <a:schemeClr val="bg2"/>
                </a:solidFill>
                <a:latin typeface="Times New Roman"/>
              </a:rPr>
              <a:t>(1953-1959 </a:t>
            </a:r>
            <a:r>
              <a:rPr lang="ru-RU" sz="2800" kern="1400" dirty="0" err="1">
                <a:solidFill>
                  <a:schemeClr val="bg2"/>
                </a:solidFill>
                <a:latin typeface="Times New Roman"/>
              </a:rPr>
              <a:t>гг</a:t>
            </a:r>
            <a:r>
              <a:rPr lang="ru-RU" sz="2800" kern="1400" dirty="0">
                <a:solidFill>
                  <a:schemeClr val="bg2"/>
                </a:solidFill>
                <a:latin typeface="Times New Roman"/>
              </a:rPr>
              <a:t>);</a:t>
            </a:r>
          </a:p>
          <a:p>
            <a:pPr marR="0" algn="just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ru-RU" sz="2800" kern="1400" dirty="0">
                <a:solidFill>
                  <a:schemeClr val="bg2"/>
                </a:solidFill>
                <a:latin typeface="Times New Roman"/>
              </a:rPr>
              <a:t> </a:t>
            </a:r>
            <a:r>
              <a:rPr lang="ru-RU" sz="2800" b="1" kern="1400" dirty="0" err="1">
                <a:solidFill>
                  <a:schemeClr val="bg2"/>
                </a:solidFill>
                <a:latin typeface="Times New Roman"/>
              </a:rPr>
              <a:t>Аштуев</a:t>
            </a:r>
            <a:r>
              <a:rPr lang="ru-RU" sz="2800" b="1" kern="1400" dirty="0">
                <a:solidFill>
                  <a:schemeClr val="bg2"/>
                </a:solidFill>
                <a:latin typeface="Times New Roman"/>
              </a:rPr>
              <a:t> Владимир Афанасьевич </a:t>
            </a:r>
            <a:r>
              <a:rPr lang="ru-RU" sz="2800" kern="1400" dirty="0">
                <a:solidFill>
                  <a:schemeClr val="bg2"/>
                </a:solidFill>
                <a:latin typeface="Times New Roman"/>
              </a:rPr>
              <a:t>(1959-1961 </a:t>
            </a:r>
            <a:r>
              <a:rPr lang="ru-RU" sz="2800" kern="1400" dirty="0" err="1">
                <a:solidFill>
                  <a:schemeClr val="bg2"/>
                </a:solidFill>
                <a:latin typeface="Times New Roman"/>
              </a:rPr>
              <a:t>гг</a:t>
            </a:r>
            <a:r>
              <a:rPr lang="ru-RU" sz="2800" kern="1400" dirty="0">
                <a:solidFill>
                  <a:schemeClr val="bg2"/>
                </a:solidFill>
                <a:latin typeface="Times New Roman"/>
              </a:rPr>
              <a:t>).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v"/>
            </a:pPr>
            <a:endParaRPr lang="ru-RU" sz="2800" kern="1400" dirty="0">
              <a:solidFill>
                <a:schemeClr val="bg2"/>
              </a:solidFill>
              <a:latin typeface="Times New Roman"/>
            </a:endParaRP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11560" y="152400"/>
            <a:ext cx="8075240" cy="756320"/>
          </a:xfrm>
        </p:spPr>
        <p:txBody>
          <a:bodyPr>
            <a:normAutofit/>
          </a:bodyPr>
          <a:lstStyle/>
          <a:p>
            <a:pPr algn="ctr"/>
            <a:r>
              <a:rPr lang="ru-RU" sz="3600" b="1" i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Колхоз «Заря коммунизма»</a:t>
            </a:r>
            <a:endParaRPr lang="ru-RU" sz="3600" b="1" i="1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2774578"/>
            <a:ext cx="1049337" cy="151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2774578"/>
            <a:ext cx="1152525" cy="151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780928"/>
            <a:ext cx="1116013" cy="151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653136"/>
            <a:ext cx="1368152" cy="18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915817" y="4581129"/>
            <a:ext cx="5328591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kern="1400" dirty="0" smtClean="0">
                <a:solidFill>
                  <a:srgbClr val="000000"/>
                </a:solidFill>
                <a:latin typeface="Times New Roman"/>
              </a:rPr>
              <a:t>	</a:t>
            </a:r>
            <a:r>
              <a:rPr lang="ru-RU" sz="2400" kern="1400" dirty="0" smtClean="0">
                <a:solidFill>
                  <a:schemeClr val="bg2"/>
                </a:solidFill>
                <a:latin typeface="Times New Roman"/>
              </a:rPr>
              <a:t>За </a:t>
            </a:r>
            <a:r>
              <a:rPr lang="ru-RU" sz="2400" kern="1400" dirty="0">
                <a:solidFill>
                  <a:schemeClr val="bg2"/>
                </a:solidFill>
                <a:latin typeface="Times New Roman"/>
              </a:rPr>
              <a:t>время руководства </a:t>
            </a:r>
            <a:r>
              <a:rPr lang="ru-RU" sz="2400" b="1" kern="1400" dirty="0" err="1">
                <a:solidFill>
                  <a:schemeClr val="bg2"/>
                </a:solidFill>
                <a:latin typeface="Times New Roman"/>
              </a:rPr>
              <a:t>Бардамова</a:t>
            </a:r>
            <a:r>
              <a:rPr lang="ru-RU" sz="2400" b="1" kern="1400" dirty="0">
                <a:solidFill>
                  <a:schemeClr val="bg2"/>
                </a:solidFill>
                <a:latin typeface="Times New Roman"/>
              </a:rPr>
              <a:t> В.Г</a:t>
            </a:r>
            <a:r>
              <a:rPr lang="ru-RU" sz="2400" kern="1400" dirty="0">
                <a:solidFill>
                  <a:schemeClr val="bg2"/>
                </a:solidFill>
                <a:latin typeface="Times New Roman"/>
              </a:rPr>
              <a:t>. колхоз «Заря коммунизма» стал миллионером. Василий Герасимович был награжден орденом Трудового Красного знамени. </a:t>
            </a:r>
            <a:r>
              <a:rPr lang="ru-RU" sz="2400" kern="1400" dirty="0" smtClean="0">
                <a:solidFill>
                  <a:schemeClr val="bg2"/>
                </a:solidFill>
                <a:latin typeface="Times New Roman"/>
              </a:rPr>
              <a:t> </a:t>
            </a:r>
            <a:endParaRPr lang="ru-RU" sz="2400" kern="1400" dirty="0">
              <a:solidFill>
                <a:schemeClr val="bg2"/>
              </a:solidFill>
              <a:latin typeface="Times New Roman"/>
            </a:endParaRPr>
          </a:p>
          <a:p>
            <a:r>
              <a:rPr lang="ru-RU" kern="1400" dirty="0">
                <a:solidFill>
                  <a:srgbClr val="000000"/>
                </a:solidFill>
                <a:latin typeface="Times New Roman"/>
              </a:rPr>
              <a:t> </a:t>
            </a:r>
            <a:endParaRPr lang="ru-RU" kern="1400" dirty="0">
              <a:solidFill>
                <a:srgbClr val="000000"/>
              </a:solidFill>
              <a:effectLst/>
              <a:latin typeface="Times New Roman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9552" y="4292228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Бухашеев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К.Т.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31840" y="4333746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Спасов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А.А.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56176" y="4292228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Аштуев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В.А.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3568" y="6462628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</a:t>
            </a:r>
            <a:r>
              <a:rPr lang="ru-RU" b="1" dirty="0" err="1" smtClean="0"/>
              <a:t>Бардамов</a:t>
            </a:r>
            <a:r>
              <a:rPr lang="ru-RU" b="1" dirty="0" smtClean="0"/>
              <a:t> В.Г.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207188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43264"/>
          </a:xfrm>
        </p:spPr>
        <p:txBody>
          <a:bodyPr/>
          <a:lstStyle/>
          <a:p>
            <a:pPr marL="0" marR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kern="1400" dirty="0">
                <a:solidFill>
                  <a:srgbClr val="000000"/>
                </a:solidFill>
                <a:latin typeface="Times New Roman"/>
              </a:rPr>
              <a:t>Управляющие I отделения совхоза «</a:t>
            </a:r>
            <a:r>
              <a:rPr lang="ru-RU" sz="2800" kern="1400" dirty="0" err="1">
                <a:solidFill>
                  <a:srgbClr val="000000"/>
                </a:solidFill>
                <a:latin typeface="Times New Roman"/>
              </a:rPr>
              <a:t>Бильчирский</a:t>
            </a:r>
            <a:r>
              <a:rPr lang="ru-RU" sz="2800" kern="1400" dirty="0">
                <a:solidFill>
                  <a:srgbClr val="000000"/>
                </a:solidFill>
                <a:latin typeface="Times New Roman"/>
              </a:rPr>
              <a:t>»:</a:t>
            </a:r>
          </a:p>
          <a:p>
            <a:pPr marR="0" algn="just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ru-RU" sz="2800" kern="1400" dirty="0">
                <a:solidFill>
                  <a:srgbClr val="000000"/>
                </a:solidFill>
                <a:latin typeface="Times New Roman"/>
              </a:rPr>
              <a:t> </a:t>
            </a:r>
            <a:r>
              <a:rPr lang="ru-RU" sz="2800" b="1" kern="1400" dirty="0" err="1">
                <a:solidFill>
                  <a:srgbClr val="000000"/>
                </a:solidFill>
                <a:latin typeface="Times New Roman"/>
              </a:rPr>
              <a:t>Болотов</a:t>
            </a:r>
            <a:r>
              <a:rPr lang="ru-RU" sz="2800" b="1" kern="1400" dirty="0">
                <a:solidFill>
                  <a:srgbClr val="000000"/>
                </a:solidFill>
                <a:latin typeface="Times New Roman"/>
              </a:rPr>
              <a:t> Дмитрий Леонтьевич </a:t>
            </a:r>
            <a:r>
              <a:rPr lang="ru-RU" sz="2800" kern="1400" dirty="0">
                <a:solidFill>
                  <a:srgbClr val="000000"/>
                </a:solidFill>
                <a:latin typeface="Times New Roman"/>
              </a:rPr>
              <a:t>(1961-1964 </a:t>
            </a:r>
            <a:r>
              <a:rPr lang="ru-RU" sz="2800" kern="1400" dirty="0" err="1">
                <a:solidFill>
                  <a:srgbClr val="000000"/>
                </a:solidFill>
                <a:latin typeface="Times New Roman"/>
              </a:rPr>
              <a:t>гг</a:t>
            </a:r>
            <a:r>
              <a:rPr lang="ru-RU" sz="2800" kern="1400" dirty="0">
                <a:solidFill>
                  <a:srgbClr val="000000"/>
                </a:solidFill>
                <a:latin typeface="Times New Roman"/>
              </a:rPr>
              <a:t>);</a:t>
            </a:r>
          </a:p>
          <a:p>
            <a:pPr marR="0" algn="just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ru-RU" sz="2800" kern="1400" dirty="0">
                <a:solidFill>
                  <a:srgbClr val="000000"/>
                </a:solidFill>
                <a:latin typeface="Times New Roman"/>
              </a:rPr>
              <a:t> </a:t>
            </a:r>
            <a:r>
              <a:rPr lang="ru-RU" sz="2800" b="1" kern="1400" dirty="0">
                <a:solidFill>
                  <a:srgbClr val="000000"/>
                </a:solidFill>
                <a:latin typeface="Times New Roman"/>
              </a:rPr>
              <a:t>Иванов Виктор Сергеевич </a:t>
            </a:r>
            <a:r>
              <a:rPr lang="ru-RU" sz="2800" kern="1400" dirty="0">
                <a:solidFill>
                  <a:srgbClr val="000000"/>
                </a:solidFill>
                <a:latin typeface="Times New Roman"/>
              </a:rPr>
              <a:t>(1964-1968 </a:t>
            </a:r>
            <a:r>
              <a:rPr lang="ru-RU" sz="2800" kern="1400" dirty="0" err="1">
                <a:solidFill>
                  <a:srgbClr val="000000"/>
                </a:solidFill>
                <a:latin typeface="Times New Roman"/>
              </a:rPr>
              <a:t>гг</a:t>
            </a:r>
            <a:r>
              <a:rPr lang="ru-RU" sz="2800" kern="1400" dirty="0">
                <a:solidFill>
                  <a:srgbClr val="000000"/>
                </a:solidFill>
                <a:latin typeface="Times New Roman"/>
              </a:rPr>
              <a:t>);</a:t>
            </a:r>
          </a:p>
          <a:p>
            <a:pPr marR="0" algn="just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ru-RU" sz="2800" b="1" kern="1400" dirty="0" err="1" smtClean="0">
                <a:solidFill>
                  <a:srgbClr val="000000"/>
                </a:solidFill>
                <a:latin typeface="Times New Roman"/>
              </a:rPr>
              <a:t>Табитуев</a:t>
            </a:r>
            <a:r>
              <a:rPr lang="ru-RU" sz="2800" b="1" kern="1400" dirty="0" smtClean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800" b="1" kern="1400" dirty="0">
                <a:solidFill>
                  <a:srgbClr val="000000"/>
                </a:solidFill>
                <a:latin typeface="Times New Roman"/>
              </a:rPr>
              <a:t>Николай Лукич </a:t>
            </a:r>
            <a:r>
              <a:rPr lang="ru-RU" sz="2800" kern="1400" dirty="0">
                <a:solidFill>
                  <a:srgbClr val="000000"/>
                </a:solidFill>
                <a:latin typeface="Times New Roman"/>
              </a:rPr>
              <a:t>(1968-1981 </a:t>
            </a:r>
            <a:r>
              <a:rPr lang="ru-RU" sz="2800" kern="1400" dirty="0" err="1">
                <a:solidFill>
                  <a:srgbClr val="000000"/>
                </a:solidFill>
                <a:latin typeface="Times New Roman"/>
              </a:rPr>
              <a:t>гг</a:t>
            </a:r>
            <a:r>
              <a:rPr lang="ru-RU" sz="2800" kern="1400" dirty="0">
                <a:solidFill>
                  <a:srgbClr val="000000"/>
                </a:solidFill>
                <a:latin typeface="Times New Roman"/>
              </a:rPr>
              <a:t>);</a:t>
            </a:r>
          </a:p>
          <a:p>
            <a:pPr marR="0" algn="just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ru-RU" sz="2800" kern="1400" dirty="0">
                <a:solidFill>
                  <a:srgbClr val="000000"/>
                </a:solidFill>
                <a:latin typeface="Times New Roman"/>
              </a:rPr>
              <a:t> </a:t>
            </a:r>
            <a:r>
              <a:rPr lang="ru-RU" sz="2800" b="1" kern="1400" dirty="0" err="1">
                <a:solidFill>
                  <a:srgbClr val="000000"/>
                </a:solidFill>
                <a:latin typeface="Times New Roman"/>
              </a:rPr>
              <a:t>Тархаев</a:t>
            </a:r>
            <a:r>
              <a:rPr lang="ru-RU" sz="2800" b="1" kern="1400" dirty="0">
                <a:solidFill>
                  <a:srgbClr val="000000"/>
                </a:solidFill>
                <a:latin typeface="Times New Roman"/>
              </a:rPr>
              <a:t> Роман Платонович </a:t>
            </a:r>
            <a:r>
              <a:rPr lang="ru-RU" sz="2800" kern="1400" dirty="0">
                <a:solidFill>
                  <a:srgbClr val="000000"/>
                </a:solidFill>
                <a:latin typeface="Times New Roman"/>
              </a:rPr>
              <a:t>(1981-1989 </a:t>
            </a:r>
            <a:r>
              <a:rPr lang="ru-RU" sz="2800" kern="1400" dirty="0" err="1">
                <a:solidFill>
                  <a:srgbClr val="000000"/>
                </a:solidFill>
                <a:latin typeface="Times New Roman"/>
              </a:rPr>
              <a:t>гг</a:t>
            </a:r>
            <a:r>
              <a:rPr lang="ru-RU" sz="2800" kern="1400" dirty="0">
                <a:solidFill>
                  <a:srgbClr val="000000"/>
                </a:solidFill>
                <a:latin typeface="Times New Roman"/>
              </a:rPr>
              <a:t>);</a:t>
            </a:r>
          </a:p>
          <a:p>
            <a:pPr marR="0" algn="just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ru-RU" sz="2800" kern="1400" dirty="0">
                <a:solidFill>
                  <a:srgbClr val="000000"/>
                </a:solidFill>
                <a:latin typeface="Times New Roman"/>
              </a:rPr>
              <a:t> </a:t>
            </a:r>
            <a:r>
              <a:rPr lang="ru-RU" sz="2800" b="1" kern="1400" dirty="0" err="1">
                <a:solidFill>
                  <a:srgbClr val="000000"/>
                </a:solidFill>
                <a:latin typeface="Times New Roman"/>
              </a:rPr>
              <a:t>Мантыков</a:t>
            </a:r>
            <a:r>
              <a:rPr lang="ru-RU" sz="2800" b="1" kern="1400" dirty="0">
                <a:solidFill>
                  <a:srgbClr val="000000"/>
                </a:solidFill>
                <a:latin typeface="Times New Roman"/>
              </a:rPr>
              <a:t> Сергей Данилович </a:t>
            </a:r>
            <a:r>
              <a:rPr lang="ru-RU" sz="2800" kern="1400" dirty="0">
                <a:solidFill>
                  <a:srgbClr val="000000"/>
                </a:solidFill>
                <a:latin typeface="Times New Roman"/>
              </a:rPr>
              <a:t>(1989-1990 </a:t>
            </a:r>
            <a:r>
              <a:rPr lang="ru-RU" sz="2800" kern="1400" dirty="0" err="1">
                <a:solidFill>
                  <a:srgbClr val="000000"/>
                </a:solidFill>
                <a:latin typeface="Times New Roman"/>
              </a:rPr>
              <a:t>гг</a:t>
            </a:r>
            <a:r>
              <a:rPr lang="ru-RU" sz="2800" kern="1400" dirty="0">
                <a:solidFill>
                  <a:srgbClr val="000000"/>
                </a:solidFill>
                <a:latin typeface="Times New Roman"/>
              </a:rPr>
              <a:t>);</a:t>
            </a:r>
          </a:p>
          <a:p>
            <a:pPr marR="0" algn="just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ru-RU" sz="2800" kern="1400" dirty="0">
                <a:solidFill>
                  <a:srgbClr val="000000"/>
                </a:solidFill>
                <a:latin typeface="Times New Roman"/>
              </a:rPr>
              <a:t> </a:t>
            </a:r>
            <a:r>
              <a:rPr lang="ru-RU" sz="2800" b="1" kern="1400" dirty="0" err="1">
                <a:solidFill>
                  <a:srgbClr val="000000"/>
                </a:solidFill>
                <a:latin typeface="Times New Roman"/>
              </a:rPr>
              <a:t>Башинов</a:t>
            </a:r>
            <a:r>
              <a:rPr lang="ru-RU" sz="2800" b="1" kern="1400" dirty="0">
                <a:solidFill>
                  <a:srgbClr val="000000"/>
                </a:solidFill>
                <a:latin typeface="Times New Roman"/>
              </a:rPr>
              <a:t> Александр Семенович </a:t>
            </a:r>
            <a:r>
              <a:rPr lang="ru-RU" sz="2800" kern="1400" dirty="0">
                <a:solidFill>
                  <a:srgbClr val="000000"/>
                </a:solidFill>
                <a:latin typeface="Times New Roman"/>
              </a:rPr>
              <a:t>(1990-1991 гг.)</a:t>
            </a:r>
          </a:p>
          <a:p>
            <a:pPr marR="0" algn="just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ru-RU" sz="2800" kern="1400" dirty="0">
                <a:solidFill>
                  <a:srgbClr val="000000"/>
                </a:solidFill>
                <a:latin typeface="Times New Roman"/>
              </a:rPr>
              <a:t> </a:t>
            </a:r>
            <a:r>
              <a:rPr lang="ru-RU" sz="2800" b="1" kern="1400" dirty="0" err="1">
                <a:solidFill>
                  <a:srgbClr val="000000"/>
                </a:solidFill>
                <a:latin typeface="Times New Roman"/>
              </a:rPr>
              <a:t>Олзоев</a:t>
            </a:r>
            <a:r>
              <a:rPr lang="ru-RU" sz="2800" b="1" kern="1400" dirty="0">
                <a:solidFill>
                  <a:srgbClr val="000000"/>
                </a:solidFill>
                <a:latin typeface="Times New Roman"/>
              </a:rPr>
              <a:t> Игорь Владимирович </a:t>
            </a:r>
            <a:r>
              <a:rPr lang="ru-RU" sz="2800" kern="1400" dirty="0">
                <a:solidFill>
                  <a:srgbClr val="000000"/>
                </a:solidFill>
                <a:latin typeface="Times New Roman"/>
              </a:rPr>
              <a:t>(1991-1997 </a:t>
            </a:r>
            <a:r>
              <a:rPr lang="ru-RU" sz="2800" kern="1400" dirty="0" err="1">
                <a:solidFill>
                  <a:srgbClr val="000000"/>
                </a:solidFill>
                <a:latin typeface="Times New Roman"/>
              </a:rPr>
              <a:t>гг</a:t>
            </a:r>
            <a:r>
              <a:rPr lang="ru-RU" sz="2800" kern="1400" dirty="0">
                <a:solidFill>
                  <a:srgbClr val="000000"/>
                </a:solidFill>
                <a:latin typeface="Times New Roman"/>
              </a:rPr>
              <a:t>);</a:t>
            </a:r>
          </a:p>
          <a:p>
            <a:pPr marR="0" algn="just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ru-RU" sz="2800" kern="1400" dirty="0">
                <a:solidFill>
                  <a:srgbClr val="000000"/>
                </a:solidFill>
                <a:latin typeface="Times New Roman"/>
              </a:rPr>
              <a:t> </a:t>
            </a:r>
            <a:r>
              <a:rPr lang="ru-RU" sz="2800" b="1" kern="1400" dirty="0">
                <a:solidFill>
                  <a:srgbClr val="000000"/>
                </a:solidFill>
                <a:latin typeface="Times New Roman"/>
              </a:rPr>
              <a:t>Маркелов Игорь Антонович </a:t>
            </a:r>
            <a:r>
              <a:rPr lang="ru-RU" sz="2800" kern="1400" dirty="0">
                <a:solidFill>
                  <a:srgbClr val="000000"/>
                </a:solidFill>
                <a:latin typeface="Times New Roman"/>
              </a:rPr>
              <a:t>(1997-2007 </a:t>
            </a:r>
            <a:r>
              <a:rPr lang="ru-RU" sz="2800" kern="1400" dirty="0" err="1">
                <a:solidFill>
                  <a:srgbClr val="000000"/>
                </a:solidFill>
                <a:latin typeface="Times New Roman"/>
              </a:rPr>
              <a:t>гг</a:t>
            </a:r>
            <a:r>
              <a:rPr lang="ru-RU" sz="2800" kern="1400" dirty="0">
                <a:solidFill>
                  <a:srgbClr val="000000"/>
                </a:solidFill>
                <a:latin typeface="Times New Roman"/>
              </a:rPr>
              <a:t>).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800" kern="1400" dirty="0">
                <a:solidFill>
                  <a:srgbClr val="000000"/>
                </a:solidFill>
                <a:latin typeface="Times New Roman"/>
              </a:rPr>
              <a:t> 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00336"/>
          </a:xfrm>
        </p:spPr>
        <p:txBody>
          <a:bodyPr>
            <a:normAutofit/>
          </a:bodyPr>
          <a:lstStyle/>
          <a:p>
            <a:pPr algn="ctr"/>
            <a:r>
              <a:rPr lang="en-US" sz="3600" b="1" i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3600" b="1" i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отделение совхоза «</a:t>
            </a:r>
            <a:r>
              <a:rPr lang="ru-RU" sz="3600" b="1" i="1" dirty="0" err="1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Бильчирский</a:t>
            </a:r>
            <a:r>
              <a:rPr lang="ru-RU" sz="3600" b="1" i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3600" b="1" i="1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941168"/>
            <a:ext cx="1057275" cy="151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4998378"/>
            <a:ext cx="1104900" cy="143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4968145"/>
            <a:ext cx="1008112" cy="14685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6700" y="4998378"/>
            <a:ext cx="990600" cy="14097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5001483"/>
            <a:ext cx="1123950" cy="14065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4998378"/>
            <a:ext cx="1057275" cy="140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668344" y="4998378"/>
            <a:ext cx="1118617" cy="140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6525344"/>
            <a:ext cx="13316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Болотов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Д.Л.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15616" y="6525344"/>
            <a:ext cx="14401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Табитуев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Н.Л.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11760" y="6525344"/>
            <a:ext cx="12489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Тархаев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Р.П.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91880" y="6525344"/>
            <a:ext cx="15841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Мантыков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С.Д.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372200" y="6525344"/>
            <a:ext cx="12241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Олзоев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И.В.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501483" y="6525344"/>
            <a:ext cx="16425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Маркелов И.А.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04048" y="6525344"/>
            <a:ext cx="14401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Башинов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А.С.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0704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43264"/>
          </a:xfrm>
        </p:spPr>
        <p:txBody>
          <a:bodyPr>
            <a:normAutofit fontScale="25000" lnSpcReduction="20000"/>
          </a:bodyPr>
          <a:lstStyle/>
          <a:p>
            <a:pPr marL="0" marR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800" kern="1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9600" b="1" kern="14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9600" b="1" kern="14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1961-62 гг. жители трех улусов </a:t>
            </a:r>
            <a:r>
              <a:rPr lang="ru-RU" sz="9600" b="1" kern="14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Ирхидей</a:t>
            </a:r>
            <a:r>
              <a:rPr lang="ru-RU" sz="9600" b="1" kern="14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9600" b="1" kern="14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Моло</a:t>
            </a:r>
            <a:r>
              <a:rPr lang="ru-RU" sz="9600" b="1" kern="14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9600" b="1" kern="14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Матагаан</a:t>
            </a:r>
            <a:r>
              <a:rPr lang="ru-RU" sz="9600" b="1" kern="14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переселились из зоны затопления на новое место и образовалось </a:t>
            </a:r>
            <a:r>
              <a:rPr lang="ru-RU" sz="9600" b="1" kern="14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большое село под названием </a:t>
            </a:r>
            <a:r>
              <a:rPr lang="ru-RU" sz="9600" b="1" i="1" kern="1400" dirty="0" err="1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Ирхидей</a:t>
            </a:r>
            <a:r>
              <a:rPr lang="ru-RU" sz="9600" b="1" kern="14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С 1962 года </a:t>
            </a:r>
            <a:r>
              <a:rPr lang="ru-RU" sz="9600" b="1" kern="14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Орлокский</a:t>
            </a:r>
            <a:r>
              <a:rPr lang="ru-RU" sz="9600" b="1" kern="14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сельский Совет был переименован в </a:t>
            </a:r>
            <a:r>
              <a:rPr lang="ru-RU" sz="9600" b="1" kern="14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Ирхидейский</a:t>
            </a:r>
            <a:r>
              <a:rPr lang="ru-RU" sz="3800" b="1" kern="14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marR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800" kern="1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</a:t>
            </a:r>
            <a:r>
              <a:rPr lang="ru-RU" sz="9600" b="1" kern="14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Председатели </a:t>
            </a:r>
            <a:r>
              <a:rPr lang="ru-RU" sz="9600" b="1" kern="14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Ирхидейского</a:t>
            </a:r>
            <a:r>
              <a:rPr lang="ru-RU" sz="9600" b="1" kern="14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сельского Совета:</a:t>
            </a:r>
          </a:p>
          <a:p>
            <a:pPr marR="0" algn="just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ru-RU" sz="9600" b="1" kern="14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· </a:t>
            </a:r>
            <a:r>
              <a:rPr lang="ru-RU" sz="9600" b="1" kern="14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Балдунников</a:t>
            </a:r>
            <a:r>
              <a:rPr lang="ru-RU" sz="9600" b="1" kern="14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Афанасий </a:t>
            </a:r>
            <a:r>
              <a:rPr lang="ru-RU" sz="9600" b="1" kern="14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Спасович</a:t>
            </a:r>
            <a:r>
              <a:rPr lang="ru-RU" sz="9600" b="1" kern="14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(1961-1964гг.);</a:t>
            </a:r>
          </a:p>
          <a:p>
            <a:pPr marR="0" algn="just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ru-RU" sz="9600" b="1" kern="14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· </a:t>
            </a:r>
            <a:r>
              <a:rPr lang="ru-RU" sz="9600" b="1" kern="14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Монхоева</a:t>
            </a:r>
            <a:r>
              <a:rPr lang="ru-RU" sz="9600" b="1" kern="14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Софья Николаевна (1964-1972 гг.);</a:t>
            </a:r>
          </a:p>
          <a:p>
            <a:pPr marR="0" algn="just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ru-RU" sz="9600" b="1" kern="14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· Иванов Вил </a:t>
            </a:r>
            <a:r>
              <a:rPr lang="ru-RU" sz="9600" b="1" kern="14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Карпович</a:t>
            </a:r>
            <a:r>
              <a:rPr lang="ru-RU" sz="9600" b="1" kern="14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(1972-1974 гг.);</a:t>
            </a:r>
          </a:p>
          <a:p>
            <a:pPr marR="0" algn="just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ru-RU" sz="9600" b="1" kern="14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· </a:t>
            </a:r>
            <a:r>
              <a:rPr lang="ru-RU" sz="9600" b="1" kern="14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Табитуева</a:t>
            </a:r>
            <a:r>
              <a:rPr lang="ru-RU" sz="9600" b="1" kern="14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Мария Николаевна (1974-1979 гг.);</a:t>
            </a:r>
          </a:p>
          <a:p>
            <a:pPr marR="0" algn="just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ru-RU" sz="9600" b="1" kern="14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· </a:t>
            </a:r>
            <a:r>
              <a:rPr lang="ru-RU" sz="9600" b="1" kern="14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Нашкеев</a:t>
            </a:r>
            <a:r>
              <a:rPr lang="ru-RU" sz="9600" b="1" kern="14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Алексей </a:t>
            </a:r>
            <a:r>
              <a:rPr lang="ru-RU" sz="9600" b="1" kern="14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Баймаевич</a:t>
            </a:r>
            <a:r>
              <a:rPr lang="ru-RU" sz="9600" b="1" kern="14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(1979-1986 гг.);</a:t>
            </a:r>
          </a:p>
          <a:p>
            <a:pPr marR="0" algn="just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ru-RU" sz="9600" b="1" kern="14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· Матвеев Ермолай Герасимович (1986-1990 гг.);</a:t>
            </a:r>
          </a:p>
          <a:p>
            <a:pPr marR="0" algn="just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ru-RU" sz="9600" b="1" kern="14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· Иванов Вил </a:t>
            </a:r>
            <a:r>
              <a:rPr lang="ru-RU" sz="9600" b="1" kern="14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Карпович</a:t>
            </a:r>
            <a:r>
              <a:rPr lang="ru-RU" sz="9600" b="1" kern="14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(1990-1993 гг.);</a:t>
            </a:r>
          </a:p>
          <a:p>
            <a:pPr marR="0" algn="just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ru-RU" sz="9600" b="1" kern="14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· </a:t>
            </a:r>
            <a:r>
              <a:rPr lang="ru-RU" sz="9600" b="1" kern="14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Тархаев</a:t>
            </a:r>
            <a:r>
              <a:rPr lang="ru-RU" sz="9600" b="1" kern="14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Роман Платонович (1993-1995 гг.);</a:t>
            </a:r>
          </a:p>
          <a:p>
            <a:pPr marR="0" algn="just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ru-RU" sz="9600" b="1" kern="14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· Дмитров </a:t>
            </a:r>
            <a:r>
              <a:rPr lang="ru-RU" sz="9600" b="1" kern="14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Климентий</a:t>
            </a:r>
            <a:r>
              <a:rPr lang="ru-RU" sz="9600" b="1" kern="14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Михайлович (1995-1997 гг.);</a:t>
            </a:r>
          </a:p>
          <a:p>
            <a:pPr marR="0" algn="just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ru-RU" sz="9600" b="1" kern="14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· </a:t>
            </a:r>
            <a:r>
              <a:rPr lang="ru-RU" sz="9600" b="1" kern="14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Спасов</a:t>
            </a:r>
            <a:r>
              <a:rPr lang="ru-RU" sz="9600" b="1" kern="14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Спас Алексеевич (1997-2000 гг.);</a:t>
            </a:r>
          </a:p>
          <a:p>
            <a:pPr marR="0" algn="just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ru-RU" sz="9600" b="1" kern="14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· </a:t>
            </a:r>
            <a:r>
              <a:rPr lang="ru-RU" sz="9600" b="1" kern="14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Монхоев</a:t>
            </a:r>
            <a:r>
              <a:rPr lang="ru-RU" sz="9600" b="1" kern="14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Михаил Алексеевич (2000-2003 гг.);</a:t>
            </a:r>
          </a:p>
          <a:p>
            <a:pPr marR="0" algn="just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ru-RU" sz="9600" b="1" kern="14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· </a:t>
            </a:r>
            <a:r>
              <a:rPr lang="ru-RU" sz="9600" b="1" kern="14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Хингелов</a:t>
            </a:r>
            <a:r>
              <a:rPr lang="ru-RU" sz="9600" b="1" kern="14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Игорь Иннокентьевич (2003-по </a:t>
            </a:r>
            <a:r>
              <a:rPr lang="ru-RU" sz="9600" b="1" kern="14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н.в</a:t>
            </a:r>
            <a:r>
              <a:rPr lang="ru-RU" sz="9600" b="1" kern="14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ru-RU" sz="9600" b="1" kern="14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endParaRPr lang="ru-RU" sz="96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28328"/>
          </a:xfrm>
        </p:spPr>
        <p:txBody>
          <a:bodyPr>
            <a:normAutofit/>
          </a:bodyPr>
          <a:lstStyle/>
          <a:p>
            <a:pPr algn="ctr"/>
            <a:r>
              <a:rPr lang="ru-RU" sz="3600" b="1" i="1" dirty="0" err="1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Ирхидейский</a:t>
            </a:r>
            <a:r>
              <a:rPr lang="ru-RU" sz="3600" b="1" i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сельский Совет</a:t>
            </a:r>
            <a:endParaRPr lang="ru-RU" sz="3600" b="1" i="1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267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178</TotalTime>
  <Words>728</Words>
  <Application>Microsoft Office PowerPoint</Application>
  <PresentationFormat>Экран (4:3)</PresentationFormat>
  <Paragraphs>148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Бумажная</vt:lpstr>
      <vt:lpstr>к юбилею Ирхидейской школы  и Ирхидейского детского сада</vt:lpstr>
      <vt:lpstr>МУНИЦИПАЛЬНОЕ ОБРАЗОВАНИЕ «ИРХИДЕЙ»</vt:lpstr>
      <vt:lpstr>Презентация PowerPoint</vt:lpstr>
      <vt:lpstr>Презентация PowerPoint</vt:lpstr>
      <vt:lpstr>КОНЕЦ  XIX ВЕКА</vt:lpstr>
      <vt:lpstr>   1920 – е годы - Коммуна «Адууша ажал»</vt:lpstr>
      <vt:lpstr>Колхоз «Заря коммунизма»</vt:lpstr>
      <vt:lpstr>I отделение совхоза «Бильчирский»</vt:lpstr>
      <vt:lpstr>Ирхидейский сельский Совет</vt:lpstr>
      <vt:lpstr>1941 – 1945 годы</vt:lpstr>
      <vt:lpstr>Презентация PowerPoint</vt:lpstr>
      <vt:lpstr>Орденоносцы  Ленина</vt:lpstr>
      <vt:lpstr>Презентация PowerPoint</vt:lpstr>
      <vt:lpstr>Известные поэты, ученые</vt:lpstr>
      <vt:lpstr>Презентация PowerPoint</vt:lpstr>
      <vt:lpstr>Здравоохранение и сельская библиотека</vt:lpstr>
      <vt:lpstr>Культура и спорт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 юбилею Ирхидейской школы  и Ирхидейского детского сада</dc:title>
  <dc:creator>User</dc:creator>
  <cp:lastModifiedBy>User</cp:lastModifiedBy>
  <cp:revision>19</cp:revision>
  <dcterms:created xsi:type="dcterms:W3CDTF">2018-07-13T10:50:38Z</dcterms:created>
  <dcterms:modified xsi:type="dcterms:W3CDTF">2018-07-26T03:24:16Z</dcterms:modified>
</cp:coreProperties>
</file>